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32399288" cy="432006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50" d="100"/>
          <a:sy n="50" d="100"/>
        </p:scale>
        <p:origin x="-840" y="-77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image1.png>
</file>

<file path=ppt/media/image10.png>
</file>

<file path=ppt/media/image11.tiff>
</file>

<file path=ppt/media/image2.png>
</file>

<file path=ppt/media/image3.tiff>
</file>

<file path=ppt/media/image4.png>
</file>

<file path=ppt/media/image5.png>
</file>

<file path=ppt/media/image6.tiff>
</file>

<file path=ppt/media/image7.tif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429947" y="7070108"/>
            <a:ext cx="27539395" cy="15040222"/>
          </a:xfrm>
        </p:spPr>
        <p:txBody>
          <a:bodyPr anchor="b"/>
          <a:lstStyle>
            <a:lvl1pPr algn="ctr">
              <a:defRPr sz="21259"/>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4049911" y="22690338"/>
            <a:ext cx="24299466" cy="10430151"/>
          </a:xfrm>
        </p:spPr>
        <p:txBody>
          <a:bodyPr/>
          <a:lstStyle>
            <a:lvl1pPr marL="0" indent="0" algn="ctr">
              <a:buNone/>
              <a:defRPr sz="8504"/>
            </a:lvl1pPr>
            <a:lvl2pPr marL="1619951" indent="0" algn="ctr">
              <a:buNone/>
              <a:defRPr sz="7086"/>
            </a:lvl2pPr>
            <a:lvl3pPr marL="3239902" indent="0" algn="ctr">
              <a:buNone/>
              <a:defRPr sz="6378"/>
            </a:lvl3pPr>
            <a:lvl4pPr marL="4859853" indent="0" algn="ctr">
              <a:buNone/>
              <a:defRPr sz="5669"/>
            </a:lvl4pPr>
            <a:lvl5pPr marL="6479804" indent="0" algn="ctr">
              <a:buNone/>
              <a:defRPr sz="5669"/>
            </a:lvl5pPr>
            <a:lvl6pPr marL="8099755" indent="0" algn="ctr">
              <a:buNone/>
              <a:defRPr sz="5669"/>
            </a:lvl6pPr>
            <a:lvl7pPr marL="9719706" indent="0" algn="ctr">
              <a:buNone/>
              <a:defRPr sz="5669"/>
            </a:lvl7pPr>
            <a:lvl8pPr marL="11339657" indent="0" algn="ctr">
              <a:buNone/>
              <a:defRPr sz="5669"/>
            </a:lvl8pPr>
            <a:lvl9pPr marL="12959608" indent="0" algn="ctr">
              <a:buNone/>
              <a:defRPr sz="5669"/>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D2FCF321-2979-4311-8FAC-063C24EC9EF5}"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225905-0A9F-4542-B16E-9EE559B6BB95}" type="slidenum">
              <a:rPr lang="en-US" smtClean="0"/>
              <a:t>‹Nº›</a:t>
            </a:fld>
            <a:endParaRPr lang="en-US"/>
          </a:p>
        </p:txBody>
      </p:sp>
    </p:spTree>
    <p:extLst>
      <p:ext uri="{BB962C8B-B14F-4D97-AF65-F5344CB8AC3E}">
        <p14:creationId xmlns:p14="http://schemas.microsoft.com/office/powerpoint/2010/main" val="3584254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D2FCF321-2979-4311-8FAC-063C24EC9EF5}"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225905-0A9F-4542-B16E-9EE559B6BB95}" type="slidenum">
              <a:rPr lang="en-US" smtClean="0"/>
              <a:t>‹Nº›</a:t>
            </a:fld>
            <a:endParaRPr lang="en-US"/>
          </a:p>
        </p:txBody>
      </p:sp>
    </p:spTree>
    <p:extLst>
      <p:ext uri="{BB962C8B-B14F-4D97-AF65-F5344CB8AC3E}">
        <p14:creationId xmlns:p14="http://schemas.microsoft.com/office/powerpoint/2010/main" val="15423541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185742" y="2300034"/>
            <a:ext cx="6986096" cy="366105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227453" y="2300034"/>
            <a:ext cx="20553298" cy="3661054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D2FCF321-2979-4311-8FAC-063C24EC9EF5}"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225905-0A9F-4542-B16E-9EE559B6BB95}" type="slidenum">
              <a:rPr lang="en-US" smtClean="0"/>
              <a:t>‹Nº›</a:t>
            </a:fld>
            <a:endParaRPr lang="en-US"/>
          </a:p>
        </p:txBody>
      </p:sp>
    </p:spTree>
    <p:extLst>
      <p:ext uri="{BB962C8B-B14F-4D97-AF65-F5344CB8AC3E}">
        <p14:creationId xmlns:p14="http://schemas.microsoft.com/office/powerpoint/2010/main" val="1673184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D2FCF321-2979-4311-8FAC-063C24EC9EF5}"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225905-0A9F-4542-B16E-9EE559B6BB95}" type="slidenum">
              <a:rPr lang="en-US" smtClean="0"/>
              <a:t>‹Nº›</a:t>
            </a:fld>
            <a:endParaRPr lang="en-US"/>
          </a:p>
        </p:txBody>
      </p:sp>
    </p:spTree>
    <p:extLst>
      <p:ext uri="{BB962C8B-B14F-4D97-AF65-F5344CB8AC3E}">
        <p14:creationId xmlns:p14="http://schemas.microsoft.com/office/powerpoint/2010/main" val="4206254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210578" y="10770172"/>
            <a:ext cx="27944386" cy="17970262"/>
          </a:xfrm>
        </p:spPr>
        <p:txBody>
          <a:bodyPr anchor="b"/>
          <a:lstStyle>
            <a:lvl1pPr>
              <a:defRPr sz="21259"/>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210578" y="28910440"/>
            <a:ext cx="27944386" cy="9450136"/>
          </a:xfrm>
        </p:spPr>
        <p:txBody>
          <a:bodyPr/>
          <a:lstStyle>
            <a:lvl1pPr marL="0" indent="0">
              <a:buNone/>
              <a:defRPr sz="8504">
                <a:solidFill>
                  <a:schemeClr val="tx1"/>
                </a:solidFill>
              </a:defRPr>
            </a:lvl1pPr>
            <a:lvl2pPr marL="1619951" indent="0">
              <a:buNone/>
              <a:defRPr sz="7086">
                <a:solidFill>
                  <a:schemeClr val="tx1">
                    <a:tint val="75000"/>
                  </a:schemeClr>
                </a:solidFill>
              </a:defRPr>
            </a:lvl2pPr>
            <a:lvl3pPr marL="3239902" indent="0">
              <a:buNone/>
              <a:defRPr sz="6378">
                <a:solidFill>
                  <a:schemeClr val="tx1">
                    <a:tint val="75000"/>
                  </a:schemeClr>
                </a:solidFill>
              </a:defRPr>
            </a:lvl3pPr>
            <a:lvl4pPr marL="4859853" indent="0">
              <a:buNone/>
              <a:defRPr sz="5669">
                <a:solidFill>
                  <a:schemeClr val="tx1">
                    <a:tint val="75000"/>
                  </a:schemeClr>
                </a:solidFill>
              </a:defRPr>
            </a:lvl4pPr>
            <a:lvl5pPr marL="6479804" indent="0">
              <a:buNone/>
              <a:defRPr sz="5669">
                <a:solidFill>
                  <a:schemeClr val="tx1">
                    <a:tint val="75000"/>
                  </a:schemeClr>
                </a:solidFill>
              </a:defRPr>
            </a:lvl5pPr>
            <a:lvl6pPr marL="8099755" indent="0">
              <a:buNone/>
              <a:defRPr sz="5669">
                <a:solidFill>
                  <a:schemeClr val="tx1">
                    <a:tint val="75000"/>
                  </a:schemeClr>
                </a:solidFill>
              </a:defRPr>
            </a:lvl6pPr>
            <a:lvl7pPr marL="9719706" indent="0">
              <a:buNone/>
              <a:defRPr sz="5669">
                <a:solidFill>
                  <a:schemeClr val="tx1">
                    <a:tint val="75000"/>
                  </a:schemeClr>
                </a:solidFill>
              </a:defRPr>
            </a:lvl7pPr>
            <a:lvl8pPr marL="11339657" indent="0">
              <a:buNone/>
              <a:defRPr sz="5669">
                <a:solidFill>
                  <a:schemeClr val="tx1">
                    <a:tint val="75000"/>
                  </a:schemeClr>
                </a:solidFill>
              </a:defRPr>
            </a:lvl8pPr>
            <a:lvl9pPr marL="12959608" indent="0">
              <a:buNone/>
              <a:defRPr sz="5669">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D2FCF321-2979-4311-8FAC-063C24EC9EF5}"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225905-0A9F-4542-B16E-9EE559B6BB95}" type="slidenum">
              <a:rPr lang="en-US" smtClean="0"/>
              <a:t>‹Nº›</a:t>
            </a:fld>
            <a:endParaRPr lang="en-US"/>
          </a:p>
        </p:txBody>
      </p:sp>
    </p:spTree>
    <p:extLst>
      <p:ext uri="{BB962C8B-B14F-4D97-AF65-F5344CB8AC3E}">
        <p14:creationId xmlns:p14="http://schemas.microsoft.com/office/powerpoint/2010/main" val="201820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2227451" y="11500170"/>
            <a:ext cx="13769697" cy="2741040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16402140" y="11500170"/>
            <a:ext cx="13769697" cy="2741040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D2FCF321-2979-4311-8FAC-063C24EC9EF5}" type="datetimeFigureOut">
              <a:rPr lang="en-US" smtClean="0"/>
              <a:t>9/13/2021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225905-0A9F-4542-B16E-9EE559B6BB95}" type="slidenum">
              <a:rPr lang="en-US" smtClean="0"/>
              <a:t>‹Nº›</a:t>
            </a:fld>
            <a:endParaRPr lang="en-US"/>
          </a:p>
        </p:txBody>
      </p:sp>
    </p:spTree>
    <p:extLst>
      <p:ext uri="{BB962C8B-B14F-4D97-AF65-F5344CB8AC3E}">
        <p14:creationId xmlns:p14="http://schemas.microsoft.com/office/powerpoint/2010/main" val="421467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2231671" y="2300044"/>
            <a:ext cx="27944386" cy="8350126"/>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231675" y="10590160"/>
            <a:ext cx="13706415"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es-ES"/>
              <a:t>Haga clic para modificar los estilos de texto del patrón</a:t>
            </a:r>
          </a:p>
        </p:txBody>
      </p:sp>
      <p:sp>
        <p:nvSpPr>
          <p:cNvPr id="4" name="Content Placeholder 3"/>
          <p:cNvSpPr>
            <a:spLocks noGrp="1"/>
          </p:cNvSpPr>
          <p:nvPr>
            <p:ph sz="half" idx="2"/>
          </p:nvPr>
        </p:nvSpPr>
        <p:spPr>
          <a:xfrm>
            <a:off x="2231675" y="15780233"/>
            <a:ext cx="13706415" cy="2321034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16402142" y="10590160"/>
            <a:ext cx="13773917"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es-ES"/>
              <a:t>Haga clic para modificar los estilos de texto del patrón</a:t>
            </a:r>
          </a:p>
        </p:txBody>
      </p:sp>
      <p:sp>
        <p:nvSpPr>
          <p:cNvPr id="6" name="Content Placeholder 5"/>
          <p:cNvSpPr>
            <a:spLocks noGrp="1"/>
          </p:cNvSpPr>
          <p:nvPr>
            <p:ph sz="quarter" idx="4"/>
          </p:nvPr>
        </p:nvSpPr>
        <p:spPr>
          <a:xfrm>
            <a:off x="16402142" y="15780233"/>
            <a:ext cx="13773917" cy="2321034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D2FCF321-2979-4311-8FAC-063C24EC9EF5}" type="datetimeFigureOut">
              <a:rPr lang="en-US" smtClean="0"/>
              <a:t>9/13/2021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225905-0A9F-4542-B16E-9EE559B6BB95}" type="slidenum">
              <a:rPr lang="en-US" smtClean="0"/>
              <a:t>‹Nº›</a:t>
            </a:fld>
            <a:endParaRPr lang="en-US"/>
          </a:p>
        </p:txBody>
      </p:sp>
    </p:spTree>
    <p:extLst>
      <p:ext uri="{BB962C8B-B14F-4D97-AF65-F5344CB8AC3E}">
        <p14:creationId xmlns:p14="http://schemas.microsoft.com/office/powerpoint/2010/main" val="2375507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D2FCF321-2979-4311-8FAC-063C24EC9EF5}" type="datetimeFigureOut">
              <a:rPr lang="en-US" smtClean="0"/>
              <a:t>9/13/2021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225905-0A9F-4542-B16E-9EE559B6BB95}" type="slidenum">
              <a:rPr lang="en-US" smtClean="0"/>
              <a:t>‹Nº›</a:t>
            </a:fld>
            <a:endParaRPr lang="en-US"/>
          </a:p>
        </p:txBody>
      </p:sp>
    </p:spTree>
    <p:extLst>
      <p:ext uri="{BB962C8B-B14F-4D97-AF65-F5344CB8AC3E}">
        <p14:creationId xmlns:p14="http://schemas.microsoft.com/office/powerpoint/2010/main" val="241415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FCF321-2979-4311-8FAC-063C24EC9EF5}" type="datetimeFigureOut">
              <a:rPr lang="en-US" smtClean="0"/>
              <a:t>9/13/2021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225905-0A9F-4542-B16E-9EE559B6BB95}" type="slidenum">
              <a:rPr lang="en-US" smtClean="0"/>
              <a:t>‹Nº›</a:t>
            </a:fld>
            <a:endParaRPr lang="en-US"/>
          </a:p>
        </p:txBody>
      </p:sp>
    </p:spTree>
    <p:extLst>
      <p:ext uri="{BB962C8B-B14F-4D97-AF65-F5344CB8AC3E}">
        <p14:creationId xmlns:p14="http://schemas.microsoft.com/office/powerpoint/2010/main" val="812349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es-ES"/>
              <a:t>Haga clic para modificar el estilo de título del patrón</a:t>
            </a:r>
            <a:endParaRPr lang="en-US" dirty="0"/>
          </a:p>
        </p:txBody>
      </p:sp>
      <p:sp>
        <p:nvSpPr>
          <p:cNvPr id="3" name="Content Placeholder 2"/>
          <p:cNvSpPr>
            <a:spLocks noGrp="1"/>
          </p:cNvSpPr>
          <p:nvPr>
            <p:ph idx="1"/>
          </p:nvPr>
        </p:nvSpPr>
        <p:spPr>
          <a:xfrm>
            <a:off x="13773917" y="6220102"/>
            <a:ext cx="16402140" cy="30700453"/>
          </a:xfrm>
        </p:spPr>
        <p:txBody>
          <a:bodyPr/>
          <a:lstStyle>
            <a:lvl1pPr>
              <a:defRPr sz="11338"/>
            </a:lvl1pPr>
            <a:lvl2pPr>
              <a:defRPr sz="9921"/>
            </a:lvl2pPr>
            <a:lvl3pPr>
              <a:defRPr sz="8504"/>
            </a:lvl3pPr>
            <a:lvl4pPr>
              <a:defRPr sz="7086"/>
            </a:lvl4pPr>
            <a:lvl5pPr>
              <a:defRPr sz="7086"/>
            </a:lvl5pPr>
            <a:lvl6pPr>
              <a:defRPr sz="7086"/>
            </a:lvl6pPr>
            <a:lvl7pPr>
              <a:defRPr sz="7086"/>
            </a:lvl7pPr>
            <a:lvl8pPr>
              <a:defRPr sz="7086"/>
            </a:lvl8pPr>
            <a:lvl9pPr>
              <a:defRPr sz="7086"/>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D2FCF321-2979-4311-8FAC-063C24EC9EF5}" type="datetimeFigureOut">
              <a:rPr lang="en-US" smtClean="0"/>
              <a:t>9/13/2021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225905-0A9F-4542-B16E-9EE559B6BB95}" type="slidenum">
              <a:rPr lang="en-US" smtClean="0"/>
              <a:t>‹Nº›</a:t>
            </a:fld>
            <a:endParaRPr lang="en-US"/>
          </a:p>
        </p:txBody>
      </p:sp>
    </p:spTree>
    <p:extLst>
      <p:ext uri="{BB962C8B-B14F-4D97-AF65-F5344CB8AC3E}">
        <p14:creationId xmlns:p14="http://schemas.microsoft.com/office/powerpoint/2010/main" val="3399835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3773917" y="6220102"/>
            <a:ext cx="16402140" cy="30700453"/>
          </a:xfrm>
        </p:spPr>
        <p:txBody>
          <a:bodyPr anchor="t"/>
          <a:lstStyle>
            <a:lvl1pPr marL="0" indent="0">
              <a:buNone/>
              <a:defRPr sz="11338"/>
            </a:lvl1pPr>
            <a:lvl2pPr marL="1619951" indent="0">
              <a:buNone/>
              <a:defRPr sz="9921"/>
            </a:lvl2pPr>
            <a:lvl3pPr marL="3239902" indent="0">
              <a:buNone/>
              <a:defRPr sz="8504"/>
            </a:lvl3pPr>
            <a:lvl4pPr marL="4859853" indent="0">
              <a:buNone/>
              <a:defRPr sz="7086"/>
            </a:lvl4pPr>
            <a:lvl5pPr marL="6479804" indent="0">
              <a:buNone/>
              <a:defRPr sz="7086"/>
            </a:lvl5pPr>
            <a:lvl6pPr marL="8099755" indent="0">
              <a:buNone/>
              <a:defRPr sz="7086"/>
            </a:lvl6pPr>
            <a:lvl7pPr marL="9719706" indent="0">
              <a:buNone/>
              <a:defRPr sz="7086"/>
            </a:lvl7pPr>
            <a:lvl8pPr marL="11339657" indent="0">
              <a:buNone/>
              <a:defRPr sz="7086"/>
            </a:lvl8pPr>
            <a:lvl9pPr marL="12959608" indent="0">
              <a:buNone/>
              <a:defRPr sz="7086"/>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D2FCF321-2979-4311-8FAC-063C24EC9EF5}" type="datetimeFigureOut">
              <a:rPr lang="en-US" smtClean="0"/>
              <a:t>9/13/2021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225905-0A9F-4542-B16E-9EE559B6BB95}" type="slidenum">
              <a:rPr lang="en-US" smtClean="0"/>
              <a:t>‹Nº›</a:t>
            </a:fld>
            <a:endParaRPr lang="en-US"/>
          </a:p>
        </p:txBody>
      </p:sp>
    </p:spTree>
    <p:extLst>
      <p:ext uri="{BB962C8B-B14F-4D97-AF65-F5344CB8AC3E}">
        <p14:creationId xmlns:p14="http://schemas.microsoft.com/office/powerpoint/2010/main" val="223662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27451" y="2300044"/>
            <a:ext cx="27944386" cy="8350126"/>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227451" y="11500170"/>
            <a:ext cx="27944386" cy="2741040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2227451" y="40040601"/>
            <a:ext cx="7289840" cy="2300034"/>
          </a:xfrm>
          <a:prstGeom prst="rect">
            <a:avLst/>
          </a:prstGeom>
        </p:spPr>
        <p:txBody>
          <a:bodyPr vert="horz" lIns="91440" tIns="45720" rIns="91440" bIns="45720" rtlCol="0" anchor="ctr"/>
          <a:lstStyle>
            <a:lvl1pPr algn="l">
              <a:defRPr sz="4252">
                <a:solidFill>
                  <a:schemeClr val="tx1">
                    <a:tint val="75000"/>
                  </a:schemeClr>
                </a:solidFill>
              </a:defRPr>
            </a:lvl1pPr>
          </a:lstStyle>
          <a:p>
            <a:fld id="{D2FCF321-2979-4311-8FAC-063C24EC9EF5}" type="datetimeFigureOut">
              <a:rPr lang="en-US" smtClean="0"/>
              <a:t>9/13/2021</a:t>
            </a:fld>
            <a:endParaRPr lang="en-US"/>
          </a:p>
        </p:txBody>
      </p:sp>
      <p:sp>
        <p:nvSpPr>
          <p:cNvPr id="5" name="Footer Placeholder 4"/>
          <p:cNvSpPr>
            <a:spLocks noGrp="1"/>
          </p:cNvSpPr>
          <p:nvPr>
            <p:ph type="ftr" sz="quarter" idx="3"/>
          </p:nvPr>
        </p:nvSpPr>
        <p:spPr>
          <a:xfrm>
            <a:off x="10732264" y="40040601"/>
            <a:ext cx="10934760" cy="2300034"/>
          </a:xfrm>
          <a:prstGeom prst="rect">
            <a:avLst/>
          </a:prstGeom>
        </p:spPr>
        <p:txBody>
          <a:bodyPr vert="horz" lIns="91440" tIns="45720" rIns="91440" bIns="45720" rtlCol="0" anchor="ctr"/>
          <a:lstStyle>
            <a:lvl1pPr algn="ctr">
              <a:defRPr sz="4252">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881997" y="40040601"/>
            <a:ext cx="7289840" cy="2300034"/>
          </a:xfrm>
          <a:prstGeom prst="rect">
            <a:avLst/>
          </a:prstGeom>
        </p:spPr>
        <p:txBody>
          <a:bodyPr vert="horz" lIns="91440" tIns="45720" rIns="91440" bIns="45720" rtlCol="0" anchor="ctr"/>
          <a:lstStyle>
            <a:lvl1pPr algn="r">
              <a:defRPr sz="4252">
                <a:solidFill>
                  <a:schemeClr val="tx1">
                    <a:tint val="75000"/>
                  </a:schemeClr>
                </a:solidFill>
              </a:defRPr>
            </a:lvl1pPr>
          </a:lstStyle>
          <a:p>
            <a:fld id="{66225905-0A9F-4542-B16E-9EE559B6BB95}" type="slidenum">
              <a:rPr lang="en-US" smtClean="0"/>
              <a:t>‹Nº›</a:t>
            </a:fld>
            <a:endParaRPr lang="en-US"/>
          </a:p>
        </p:txBody>
      </p:sp>
    </p:spTree>
    <p:extLst>
      <p:ext uri="{BB962C8B-B14F-4D97-AF65-F5344CB8AC3E}">
        <p14:creationId xmlns:p14="http://schemas.microsoft.com/office/powerpoint/2010/main" val="1715356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39902" rtl="0" eaLnBrk="1" latinLnBrk="0" hangingPunct="1">
        <a:lnSpc>
          <a:spcPct val="90000"/>
        </a:lnSpc>
        <a:spcBef>
          <a:spcPct val="0"/>
        </a:spcBef>
        <a:buNone/>
        <a:defRPr sz="15590" kern="1200">
          <a:solidFill>
            <a:schemeClr val="tx1"/>
          </a:solidFill>
          <a:latin typeface="+mj-lt"/>
          <a:ea typeface="+mj-ea"/>
          <a:cs typeface="+mj-cs"/>
        </a:defRPr>
      </a:lvl1pPr>
    </p:titleStyle>
    <p:bodyStyle>
      <a:lvl1pPr marL="809976" indent="-809976" algn="l" defTabSz="3239902" rtl="0" eaLnBrk="1" latinLnBrk="0" hangingPunct="1">
        <a:lnSpc>
          <a:spcPct val="90000"/>
        </a:lnSpc>
        <a:spcBef>
          <a:spcPts val="3543"/>
        </a:spcBef>
        <a:buFont typeface="Arial" panose="020B0604020202020204" pitchFamily="34" charset="0"/>
        <a:buChar char="•"/>
        <a:defRPr sz="9921" kern="1200">
          <a:solidFill>
            <a:schemeClr val="tx1"/>
          </a:solidFill>
          <a:latin typeface="+mn-lt"/>
          <a:ea typeface="+mn-ea"/>
          <a:cs typeface="+mn-cs"/>
        </a:defRPr>
      </a:lvl1pPr>
      <a:lvl2pPr marL="2429927" indent="-809976" algn="l" defTabSz="3239902" rtl="0" eaLnBrk="1" latinLnBrk="0" hangingPunct="1">
        <a:lnSpc>
          <a:spcPct val="90000"/>
        </a:lnSpc>
        <a:spcBef>
          <a:spcPts val="1772"/>
        </a:spcBef>
        <a:buFont typeface="Arial" panose="020B0604020202020204" pitchFamily="34" charset="0"/>
        <a:buChar char="•"/>
        <a:defRPr sz="8504" kern="1200">
          <a:solidFill>
            <a:schemeClr val="tx1"/>
          </a:solidFill>
          <a:latin typeface="+mn-lt"/>
          <a:ea typeface="+mn-ea"/>
          <a:cs typeface="+mn-cs"/>
        </a:defRPr>
      </a:lvl2pPr>
      <a:lvl3pPr marL="4049878" indent="-809976" algn="l" defTabSz="3239902" rtl="0" eaLnBrk="1" latinLnBrk="0" hangingPunct="1">
        <a:lnSpc>
          <a:spcPct val="90000"/>
        </a:lnSpc>
        <a:spcBef>
          <a:spcPts val="1772"/>
        </a:spcBef>
        <a:buFont typeface="Arial" panose="020B0604020202020204" pitchFamily="34" charset="0"/>
        <a:buChar char="•"/>
        <a:defRPr sz="7086" kern="1200">
          <a:solidFill>
            <a:schemeClr val="tx1"/>
          </a:solidFill>
          <a:latin typeface="+mn-lt"/>
          <a:ea typeface="+mn-ea"/>
          <a:cs typeface="+mn-cs"/>
        </a:defRPr>
      </a:lvl3pPr>
      <a:lvl4pPr marL="5669829"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4pPr>
      <a:lvl5pPr marL="7289780"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5pPr>
      <a:lvl6pPr marL="8909731"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6pPr>
      <a:lvl7pPr marL="10529682"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7pPr>
      <a:lvl8pPr marL="12149633"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8pPr>
      <a:lvl9pPr marL="13769584"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9pPr>
    </p:bodyStyle>
    <p:otherStyle>
      <a:defPPr>
        <a:defRPr lang="en-US"/>
      </a:defPPr>
      <a:lvl1pPr marL="0" algn="l" defTabSz="3239902" rtl="0" eaLnBrk="1" latinLnBrk="0" hangingPunct="1">
        <a:defRPr sz="6378" kern="1200">
          <a:solidFill>
            <a:schemeClr val="tx1"/>
          </a:solidFill>
          <a:latin typeface="+mn-lt"/>
          <a:ea typeface="+mn-ea"/>
          <a:cs typeface="+mn-cs"/>
        </a:defRPr>
      </a:lvl1pPr>
      <a:lvl2pPr marL="1619951" algn="l" defTabSz="3239902" rtl="0" eaLnBrk="1" latinLnBrk="0" hangingPunct="1">
        <a:defRPr sz="6378" kern="1200">
          <a:solidFill>
            <a:schemeClr val="tx1"/>
          </a:solidFill>
          <a:latin typeface="+mn-lt"/>
          <a:ea typeface="+mn-ea"/>
          <a:cs typeface="+mn-cs"/>
        </a:defRPr>
      </a:lvl2pPr>
      <a:lvl3pPr marL="3239902" algn="l" defTabSz="3239902" rtl="0" eaLnBrk="1" latinLnBrk="0" hangingPunct="1">
        <a:defRPr sz="6378" kern="1200">
          <a:solidFill>
            <a:schemeClr val="tx1"/>
          </a:solidFill>
          <a:latin typeface="+mn-lt"/>
          <a:ea typeface="+mn-ea"/>
          <a:cs typeface="+mn-cs"/>
        </a:defRPr>
      </a:lvl3pPr>
      <a:lvl4pPr marL="4859853" algn="l" defTabSz="3239902" rtl="0" eaLnBrk="1" latinLnBrk="0" hangingPunct="1">
        <a:defRPr sz="6378" kern="1200">
          <a:solidFill>
            <a:schemeClr val="tx1"/>
          </a:solidFill>
          <a:latin typeface="+mn-lt"/>
          <a:ea typeface="+mn-ea"/>
          <a:cs typeface="+mn-cs"/>
        </a:defRPr>
      </a:lvl4pPr>
      <a:lvl5pPr marL="6479804" algn="l" defTabSz="3239902" rtl="0" eaLnBrk="1" latinLnBrk="0" hangingPunct="1">
        <a:defRPr sz="6378" kern="1200">
          <a:solidFill>
            <a:schemeClr val="tx1"/>
          </a:solidFill>
          <a:latin typeface="+mn-lt"/>
          <a:ea typeface="+mn-ea"/>
          <a:cs typeface="+mn-cs"/>
        </a:defRPr>
      </a:lvl5pPr>
      <a:lvl6pPr marL="8099755" algn="l" defTabSz="3239902" rtl="0" eaLnBrk="1" latinLnBrk="0" hangingPunct="1">
        <a:defRPr sz="6378" kern="1200">
          <a:solidFill>
            <a:schemeClr val="tx1"/>
          </a:solidFill>
          <a:latin typeface="+mn-lt"/>
          <a:ea typeface="+mn-ea"/>
          <a:cs typeface="+mn-cs"/>
        </a:defRPr>
      </a:lvl6pPr>
      <a:lvl7pPr marL="9719706" algn="l" defTabSz="3239902" rtl="0" eaLnBrk="1" latinLnBrk="0" hangingPunct="1">
        <a:defRPr sz="6378" kern="1200">
          <a:solidFill>
            <a:schemeClr val="tx1"/>
          </a:solidFill>
          <a:latin typeface="+mn-lt"/>
          <a:ea typeface="+mn-ea"/>
          <a:cs typeface="+mn-cs"/>
        </a:defRPr>
      </a:lvl7pPr>
      <a:lvl8pPr marL="11339657" algn="l" defTabSz="3239902" rtl="0" eaLnBrk="1" latinLnBrk="0" hangingPunct="1">
        <a:defRPr sz="6378" kern="1200">
          <a:solidFill>
            <a:schemeClr val="tx1"/>
          </a:solidFill>
          <a:latin typeface="+mn-lt"/>
          <a:ea typeface="+mn-ea"/>
          <a:cs typeface="+mn-cs"/>
        </a:defRPr>
      </a:lvl8pPr>
      <a:lvl9pPr marL="12959608" algn="l" defTabSz="3239902" rtl="0" eaLnBrk="1" latinLnBrk="0" hangingPunct="1">
        <a:defRPr sz="637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tiff"/><Relationship Id="rId13" Type="http://schemas.openxmlformats.org/officeDocument/2006/relationships/image" Target="../media/image11.tiff"/><Relationship Id="rId3" Type="http://schemas.openxmlformats.org/officeDocument/2006/relationships/image" Target="../media/image2.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tiff"/><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Flecha: hacia abajo 152">
            <a:extLst>
              <a:ext uri="{FF2B5EF4-FFF2-40B4-BE49-F238E27FC236}">
                <a16:creationId xmlns:a16="http://schemas.microsoft.com/office/drawing/2014/main" id="{F48DE19F-B4D9-410E-A79C-C51FCCD02B16}"/>
              </a:ext>
            </a:extLst>
          </p:cNvPr>
          <p:cNvSpPr/>
          <p:nvPr/>
        </p:nvSpPr>
        <p:spPr>
          <a:xfrm>
            <a:off x="20957151" y="11606932"/>
            <a:ext cx="11442139" cy="14471542"/>
          </a:xfrm>
          <a:prstGeom prst="downArrow">
            <a:avLst>
              <a:gd name="adj1" fmla="val 100000"/>
              <a:gd name="adj2" fmla="val 10646"/>
            </a:avLst>
          </a:prstGeom>
          <a:gradFill flip="none" rotWithShape="1">
            <a:gsLst>
              <a:gs pos="5000">
                <a:srgbClr val="FFC500">
                  <a:tint val="66000"/>
                  <a:satMod val="160000"/>
                  <a:lumMod val="95000"/>
                  <a:lumOff val="5000"/>
                </a:srgbClr>
              </a:gs>
              <a:gs pos="17000">
                <a:srgbClr val="FFC500">
                  <a:tint val="44500"/>
                  <a:satMod val="160000"/>
                  <a:lumMod val="15000"/>
                  <a:lumOff val="85000"/>
                </a:srgbClr>
              </a:gs>
              <a:gs pos="100000">
                <a:srgbClr val="FFC500">
                  <a:tint val="23500"/>
                  <a:satMod val="160000"/>
                  <a:lumMod val="0"/>
                  <a:lumOff val="10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4" name="Flecha: a la derecha 153">
            <a:extLst>
              <a:ext uri="{FF2B5EF4-FFF2-40B4-BE49-F238E27FC236}">
                <a16:creationId xmlns:a16="http://schemas.microsoft.com/office/drawing/2014/main" id="{CD6B9331-BE75-4A04-BA84-42B5E5F3E6ED}"/>
              </a:ext>
            </a:extLst>
          </p:cNvPr>
          <p:cNvSpPr/>
          <p:nvPr/>
        </p:nvSpPr>
        <p:spPr>
          <a:xfrm rot="5400000">
            <a:off x="8337225" y="13893036"/>
            <a:ext cx="12018195" cy="6305856"/>
          </a:xfrm>
          <a:prstGeom prst="rightArrow">
            <a:avLst>
              <a:gd name="adj1" fmla="val 100000"/>
              <a:gd name="adj2" fmla="val 0"/>
            </a:avLst>
          </a:prstGeom>
          <a:gradFill flip="none" rotWithShape="1">
            <a:gsLst>
              <a:gs pos="5000">
                <a:srgbClr val="FFC500">
                  <a:tint val="66000"/>
                  <a:satMod val="160000"/>
                  <a:lumMod val="95000"/>
                  <a:lumOff val="5000"/>
                </a:srgbClr>
              </a:gs>
              <a:gs pos="26000">
                <a:srgbClr val="FFC500">
                  <a:tint val="44500"/>
                  <a:satMod val="160000"/>
                  <a:lumMod val="0"/>
                  <a:lumOff val="100000"/>
                </a:srgbClr>
              </a:gs>
              <a:gs pos="100000">
                <a:srgbClr val="FFC500">
                  <a:tint val="23500"/>
                  <a:satMod val="160000"/>
                  <a:lumMod val="0"/>
                  <a:lumOff val="10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600" dirty="0">
              <a:gradFill flip="none" rotWithShape="1">
                <a:gsLst>
                  <a:gs pos="0">
                    <a:schemeClr val="lt1">
                      <a:shade val="30000"/>
                      <a:satMod val="115000"/>
                      <a:lumMod val="0"/>
                    </a:schemeClr>
                  </a:gs>
                  <a:gs pos="50000">
                    <a:schemeClr val="lt1">
                      <a:shade val="67500"/>
                      <a:satMod val="115000"/>
                      <a:lumMod val="0"/>
                    </a:schemeClr>
                  </a:gs>
                  <a:gs pos="100000">
                    <a:schemeClr val="lt1">
                      <a:shade val="100000"/>
                      <a:satMod val="115000"/>
                      <a:lumMod val="65000"/>
                    </a:schemeClr>
                  </a:gs>
                </a:gsLst>
                <a:path path="circle">
                  <a:fillToRect l="100000" b="100000"/>
                </a:path>
                <a:tileRect t="-100000" r="-100000"/>
              </a:gradFill>
              <a:latin typeface="Ancizar Sans Bold" pitchFamily="50" charset="0"/>
            </a:endParaRPr>
          </a:p>
        </p:txBody>
      </p:sp>
      <p:sp>
        <p:nvSpPr>
          <p:cNvPr id="155" name="Title 1">
            <a:extLst>
              <a:ext uri="{FF2B5EF4-FFF2-40B4-BE49-F238E27FC236}">
                <a16:creationId xmlns:a16="http://schemas.microsoft.com/office/drawing/2014/main" id="{038CB138-B98B-4B35-9179-73377B2CFEF6}"/>
              </a:ext>
            </a:extLst>
          </p:cNvPr>
          <p:cNvSpPr txBox="1">
            <a:spLocks/>
          </p:cNvSpPr>
          <p:nvPr/>
        </p:nvSpPr>
        <p:spPr>
          <a:xfrm>
            <a:off x="622511" y="4773855"/>
            <a:ext cx="30239010" cy="2126238"/>
          </a:xfrm>
          <a:prstGeom prst="rect">
            <a:avLst/>
          </a:prstGeom>
        </p:spPr>
        <p:txBody>
          <a:bodyPr>
            <a:normAutofit fontScale="92500"/>
          </a:bodyPr>
          <a:lstStyle>
            <a:lvl1pPr algn="ctr" defTabSz="3239902" rtl="0" eaLnBrk="1" latinLnBrk="0" hangingPunct="1">
              <a:lnSpc>
                <a:spcPct val="90000"/>
              </a:lnSpc>
              <a:spcBef>
                <a:spcPct val="0"/>
              </a:spcBef>
              <a:buNone/>
              <a:defRPr sz="8800" b="1" kern="1200">
                <a:solidFill>
                  <a:schemeClr val="tx1"/>
                </a:solidFill>
                <a:latin typeface="Times New Roman" panose="02020603050405020304" pitchFamily="18" charset="0"/>
                <a:ea typeface="+mj-ea"/>
                <a:cs typeface="Times New Roman" panose="02020603050405020304" pitchFamily="18" charset="0"/>
              </a:defRPr>
            </a:lvl1pPr>
          </a:lstStyle>
          <a:p>
            <a:r>
              <a:rPr lang="en-US" dirty="0">
                <a:latin typeface="Ancizar Sans Bold Italic" pitchFamily="50" charset="0"/>
                <a:cs typeface="Arial" panose="020B0604020202020204" pitchFamily="34" charset="0"/>
              </a:rPr>
              <a:t>Determination of Silicon in Wheat Leaves with ATR-FTIR and -Chemometrics</a:t>
            </a:r>
            <a:endParaRPr lang="es-ES" dirty="0">
              <a:latin typeface="Ancizar Sans Bold Italic" pitchFamily="50" charset="0"/>
              <a:cs typeface="Arial" panose="020B0604020202020204" pitchFamily="34" charset="0"/>
            </a:endParaRPr>
          </a:p>
        </p:txBody>
      </p:sp>
      <p:sp>
        <p:nvSpPr>
          <p:cNvPr id="156" name="Marcador de texto 20">
            <a:extLst>
              <a:ext uri="{FF2B5EF4-FFF2-40B4-BE49-F238E27FC236}">
                <a16:creationId xmlns:a16="http://schemas.microsoft.com/office/drawing/2014/main" id="{734DB677-68D0-40B3-837E-B0DF955ADDCF}"/>
              </a:ext>
            </a:extLst>
          </p:cNvPr>
          <p:cNvSpPr txBox="1">
            <a:spLocks/>
          </p:cNvSpPr>
          <p:nvPr/>
        </p:nvSpPr>
        <p:spPr>
          <a:xfrm>
            <a:off x="3648614" y="5843016"/>
            <a:ext cx="25568929" cy="627916"/>
          </a:xfrm>
          <a:prstGeom prst="rect">
            <a:avLst/>
          </a:prstGeom>
        </p:spPr>
        <p:txBody>
          <a:bodyPr vert="horz" lIns="91440" tIns="45720" rIns="91440" bIns="45720" rtlCol="0" anchor="ctr">
            <a:noAutofit/>
          </a:bodyPr>
          <a:lstStyle>
            <a:defPPr>
              <a:defRPr lang="en-US"/>
            </a:defPPr>
            <a:lvl1pPr marL="0" indent="0" algn="r" defTabSz="457200" rtl="0" eaLnBrk="1" latinLnBrk="0" hangingPunct="1">
              <a:buNone/>
              <a:defRPr sz="3600" kern="1200">
                <a:solidFill>
                  <a:schemeClr val="tx1">
                    <a:tint val="75000"/>
                  </a:schemeClr>
                </a:solidFill>
                <a:latin typeface="Times New Roman" panose="02020603050405020304" pitchFamily="18" charset="0"/>
                <a:ea typeface="+mn-ea"/>
                <a:cs typeface="Times New Roman" panose="02020603050405020304" pitchFamily="18"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50000"/>
              </a:lnSpc>
            </a:pPr>
            <a:r>
              <a:rPr lang="es-CO" sz="4000" b="1" u="sng" dirty="0">
                <a:solidFill>
                  <a:srgbClr val="011893"/>
                </a:solidFill>
                <a:latin typeface="Ancizar Sans Bold Italic" pitchFamily="50" charset="0"/>
                <a:cs typeface="Arial" panose="020B0604020202020204" pitchFamily="34" charset="0"/>
              </a:rPr>
              <a:t>Andrés Beltrán</a:t>
            </a:r>
            <a:r>
              <a:rPr lang="es-CO" sz="4000" b="1" baseline="30000" dirty="0">
                <a:solidFill>
                  <a:srgbClr val="011893"/>
                </a:solidFill>
                <a:latin typeface="Ancizar Sans Bold Italic" pitchFamily="50" charset="0"/>
                <a:cs typeface="Arial" panose="020B0604020202020204" pitchFamily="34" charset="0"/>
              </a:rPr>
              <a:t>1</a:t>
            </a:r>
            <a:r>
              <a:rPr lang="es-CO" sz="4000" b="1" dirty="0">
                <a:solidFill>
                  <a:srgbClr val="011893"/>
                </a:solidFill>
                <a:latin typeface="Ancizar Sans Bold Italic" pitchFamily="50" charset="0"/>
                <a:cs typeface="Arial" panose="020B0604020202020204" pitchFamily="34" charset="0"/>
              </a:rPr>
              <a:t>; Andrés Cabrera</a:t>
            </a:r>
            <a:r>
              <a:rPr lang="es-CO" sz="4000" b="1" baseline="30000" dirty="0">
                <a:solidFill>
                  <a:srgbClr val="011893"/>
                </a:solidFill>
                <a:latin typeface="Ancizar Sans Bold Italic" pitchFamily="50" charset="0"/>
                <a:cs typeface="Arial" panose="020B0604020202020204" pitchFamily="34" charset="0"/>
              </a:rPr>
              <a:t>1</a:t>
            </a:r>
            <a:r>
              <a:rPr lang="es-CO" sz="4000" b="1" dirty="0">
                <a:solidFill>
                  <a:srgbClr val="011893"/>
                </a:solidFill>
                <a:latin typeface="Ancizar Sans Bold Italic" pitchFamily="50" charset="0"/>
                <a:cs typeface="Arial" panose="020B0604020202020204" pitchFamily="34" charset="0"/>
              </a:rPr>
              <a:t>, </a:t>
            </a:r>
            <a:r>
              <a:rPr lang="es-CO" sz="4000" b="1" dirty="0" err="1">
                <a:solidFill>
                  <a:srgbClr val="011893"/>
                </a:solidFill>
                <a:latin typeface="Ancizar Sans Bold Italic" pitchFamily="50" charset="0"/>
                <a:cs typeface="Arial" panose="020B0604020202020204" pitchFamily="34" charset="0"/>
              </a:rPr>
              <a:t>Yohanna</a:t>
            </a:r>
            <a:r>
              <a:rPr lang="es-CO" sz="4000" b="1" dirty="0">
                <a:solidFill>
                  <a:srgbClr val="011893"/>
                </a:solidFill>
                <a:latin typeface="Ancizar Sans Bold Italic" pitchFamily="50" charset="0"/>
                <a:cs typeface="Arial" panose="020B0604020202020204" pitchFamily="34" charset="0"/>
              </a:rPr>
              <a:t> Cabrera</a:t>
            </a:r>
            <a:r>
              <a:rPr lang="es-CO" sz="4000" b="1" baseline="30000" dirty="0">
                <a:solidFill>
                  <a:srgbClr val="011893"/>
                </a:solidFill>
                <a:latin typeface="Ancizar Sans Bold Italic" pitchFamily="50" charset="0"/>
                <a:cs typeface="Arial" panose="020B0604020202020204" pitchFamily="34" charset="0"/>
              </a:rPr>
              <a:t>2</a:t>
            </a:r>
            <a:endParaRPr lang="es-CO" altLang="ja-JP" sz="4000" i="1" dirty="0">
              <a:solidFill>
                <a:srgbClr val="011893"/>
              </a:solidFill>
              <a:latin typeface="Ancizar Sans Bold Italic" pitchFamily="50" charset="0"/>
              <a:ea typeface="Times New Roman" charset="0"/>
              <a:cs typeface="Arial" panose="020B0604020202020204" pitchFamily="34" charset="0"/>
            </a:endParaRPr>
          </a:p>
        </p:txBody>
      </p:sp>
      <p:sp>
        <p:nvSpPr>
          <p:cNvPr id="157" name="Marcador de texto 20">
            <a:extLst>
              <a:ext uri="{FF2B5EF4-FFF2-40B4-BE49-F238E27FC236}">
                <a16:creationId xmlns:a16="http://schemas.microsoft.com/office/drawing/2014/main" id="{AEC8D32B-3B2E-4E72-BFE6-9898D5B2F53D}"/>
              </a:ext>
            </a:extLst>
          </p:cNvPr>
          <p:cNvSpPr txBox="1">
            <a:spLocks/>
          </p:cNvSpPr>
          <p:nvPr/>
        </p:nvSpPr>
        <p:spPr>
          <a:xfrm>
            <a:off x="1133045" y="6483855"/>
            <a:ext cx="30163830" cy="1472153"/>
          </a:xfrm>
          <a:prstGeom prst="rect">
            <a:avLst/>
          </a:prstGeom>
        </p:spPr>
        <p:txBody>
          <a:bodyPr vert="horz" lIns="91440" tIns="45720" rIns="91440" bIns="45720" rtlCol="0" anchor="ctr">
            <a:noAutofit/>
          </a:bodyPr>
          <a:lstStyle>
            <a:defPPr>
              <a:defRPr lang="en-US"/>
            </a:defPPr>
            <a:lvl1pPr marL="0" indent="0" algn="r" defTabSz="457200" rtl="0" eaLnBrk="1" latinLnBrk="0" hangingPunct="1">
              <a:buNone/>
              <a:defRPr sz="3600" kern="1200">
                <a:solidFill>
                  <a:schemeClr val="tx1">
                    <a:tint val="75000"/>
                  </a:schemeClr>
                </a:solidFill>
                <a:latin typeface="Times New Roman" panose="02020603050405020304" pitchFamily="18" charset="0"/>
                <a:ea typeface="+mn-ea"/>
                <a:cs typeface="Times New Roman" panose="02020603050405020304" pitchFamily="18"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50000"/>
              </a:lnSpc>
            </a:pPr>
            <a:r>
              <a:rPr lang="es-CO" sz="3200" baseline="30000" dirty="0">
                <a:solidFill>
                  <a:schemeClr val="tx1"/>
                </a:solidFill>
                <a:latin typeface="Ancizar Sans Regular Italic" pitchFamily="50" charset="0"/>
                <a:cs typeface="Arial" panose="020B0604020202020204" pitchFamily="34" charset="0"/>
              </a:rPr>
              <a:t>1</a:t>
            </a:r>
            <a:r>
              <a:rPr lang="es-CO" sz="3200" dirty="0">
                <a:solidFill>
                  <a:schemeClr val="tx1"/>
                </a:solidFill>
                <a:latin typeface="Ancizar Sans Regular Italic" pitchFamily="50" charset="0"/>
                <a:cs typeface="Arial" panose="020B0604020202020204" pitchFamily="34" charset="0"/>
              </a:rPr>
              <a:t> LICE, Departamento de Química, Facultad de Ciencias, Universidad Nacional de Colombia, Bogotá (Colombia)</a:t>
            </a:r>
            <a:endParaRPr lang="es-CO" altLang="ja-JP" sz="3200" dirty="0">
              <a:solidFill>
                <a:schemeClr val="tx1"/>
              </a:solidFill>
              <a:latin typeface="Ancizar Sans Regular Italic" pitchFamily="50" charset="0"/>
              <a:ea typeface="Times New Roman" charset="0"/>
              <a:cs typeface="Arial" panose="020B0604020202020204" pitchFamily="34" charset="0"/>
            </a:endParaRPr>
          </a:p>
          <a:p>
            <a:pPr algn="ctr"/>
            <a:r>
              <a:rPr lang="es-CO" sz="3200" baseline="30000" dirty="0">
                <a:solidFill>
                  <a:schemeClr val="tx1"/>
                </a:solidFill>
                <a:latin typeface="Ancizar Sans Regular Italic" pitchFamily="50" charset="0"/>
                <a:cs typeface="Arial" panose="020B0604020202020204" pitchFamily="34" charset="0"/>
              </a:rPr>
              <a:t>2</a:t>
            </a:r>
            <a:r>
              <a:rPr lang="es-CO" sz="3200" dirty="0">
                <a:solidFill>
                  <a:schemeClr val="tx1"/>
                </a:solidFill>
                <a:latin typeface="Ancizar Sans Regular Italic" pitchFamily="50" charset="0"/>
                <a:cs typeface="Arial" panose="020B0604020202020204" pitchFamily="34" charset="0"/>
              </a:rPr>
              <a:t> </a:t>
            </a:r>
            <a:r>
              <a:rPr lang="en-US" sz="3200" dirty="0">
                <a:solidFill>
                  <a:schemeClr val="tx1"/>
                </a:solidFill>
                <a:latin typeface="Ancizar Sans Regular Italic" pitchFamily="50" charset="0"/>
                <a:cs typeface="Arial" panose="020B0604020202020204" pitchFamily="34" charset="0"/>
              </a:rPr>
              <a:t>Department of Geosciences and Natural Resource Management Forest, Nature and Biomass, university of Copenhagen (</a:t>
            </a:r>
            <a:r>
              <a:rPr lang="en-US" sz="3200" dirty="0" err="1">
                <a:solidFill>
                  <a:schemeClr val="tx1"/>
                </a:solidFill>
                <a:latin typeface="Ancizar Sans Regular Italic" pitchFamily="50" charset="0"/>
                <a:cs typeface="Arial" panose="020B0604020202020204" pitchFamily="34" charset="0"/>
              </a:rPr>
              <a:t>Dinamarca</a:t>
            </a:r>
            <a:r>
              <a:rPr lang="en-US" sz="3200" dirty="0">
                <a:solidFill>
                  <a:schemeClr val="tx1"/>
                </a:solidFill>
                <a:latin typeface="Ancizar Sans Regular Italic" pitchFamily="50" charset="0"/>
                <a:cs typeface="Arial" panose="020B0604020202020204" pitchFamily="34" charset="0"/>
              </a:rPr>
              <a:t>)</a:t>
            </a:r>
          </a:p>
        </p:txBody>
      </p:sp>
      <p:pic>
        <p:nvPicPr>
          <p:cNvPr id="158" name="Imagen 157">
            <a:extLst>
              <a:ext uri="{FF2B5EF4-FFF2-40B4-BE49-F238E27FC236}">
                <a16:creationId xmlns:a16="http://schemas.microsoft.com/office/drawing/2014/main" id="{B8E29CA5-E185-4CF1-931D-4DB3777BA6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61254" y="1387122"/>
            <a:ext cx="5990100" cy="2231312"/>
          </a:xfrm>
          <a:prstGeom prst="rect">
            <a:avLst/>
          </a:prstGeom>
        </p:spPr>
      </p:pic>
      <p:sp>
        <p:nvSpPr>
          <p:cNvPr id="159" name="CuadroTexto 158">
            <a:extLst>
              <a:ext uri="{FF2B5EF4-FFF2-40B4-BE49-F238E27FC236}">
                <a16:creationId xmlns:a16="http://schemas.microsoft.com/office/drawing/2014/main" id="{6B9BD226-25DF-4993-9A7E-71478E1A8087}"/>
              </a:ext>
            </a:extLst>
          </p:cNvPr>
          <p:cNvSpPr txBox="1"/>
          <p:nvPr/>
        </p:nvSpPr>
        <p:spPr>
          <a:xfrm>
            <a:off x="730546" y="9666004"/>
            <a:ext cx="8233490" cy="16435268"/>
          </a:xfrm>
          <a:prstGeom prst="rect">
            <a:avLst/>
          </a:prstGeom>
          <a:noFill/>
        </p:spPr>
        <p:txBody>
          <a:bodyPr wrap="square" rtlCol="0">
            <a:spAutoFit/>
          </a:bodyPr>
          <a:lstStyle/>
          <a:p>
            <a:r>
              <a:rPr lang="es-MX" sz="5400" dirty="0" err="1">
                <a:solidFill>
                  <a:srgbClr val="011893"/>
                </a:solidFill>
                <a:latin typeface="Ancizar Sans Bold Italic" pitchFamily="50" charset="0"/>
              </a:rPr>
              <a:t>Introduction</a:t>
            </a:r>
            <a:endParaRPr lang="es-MX" sz="5400" dirty="0">
              <a:solidFill>
                <a:srgbClr val="011893"/>
              </a:solidFill>
              <a:latin typeface="Ancizar Sans Bold Italic" pitchFamily="50" charset="0"/>
            </a:endParaRPr>
          </a:p>
          <a:p>
            <a:endParaRPr lang="es-CO" sz="3000" dirty="0">
              <a:latin typeface="Ancizar Sans Regular" pitchFamily="50" charset="0"/>
            </a:endParaRPr>
          </a:p>
          <a:p>
            <a:pPr algn="just"/>
            <a:r>
              <a:rPr lang="en-US" sz="3000" dirty="0">
                <a:latin typeface="Ancizar Sans Regular" pitchFamily="50" charset="0"/>
              </a:rPr>
              <a:t>The beneficial effects of silicon for plants have been noticed for more than a century, but only during the last two decades has its role in high productivity agriculture systems been thoroughly studied. The presence of silicon in plants contributes stress-relief mechanisms for environmental events such as drought and pathogen attack. Because of the importance of crops such as wheat, barley, rice, and other grasses that accumulate Si, understanding the relationship between this element and plant science is the focus of numerous scientific efforts. Si quantification is a difficult and costly task, and destructive wet chemistry methods are commonly used. With the recent development of chemometric tools, analysis of silicon in complex matrices have has been proved feasible. </a:t>
            </a:r>
          </a:p>
          <a:p>
            <a:pPr algn="just"/>
            <a:endParaRPr lang="es-MX" sz="3000" dirty="0">
              <a:solidFill>
                <a:srgbClr val="011893"/>
              </a:solidFill>
              <a:latin typeface="Ancizar Sans Regular" pitchFamily="50" charset="0"/>
            </a:endParaRPr>
          </a:p>
          <a:p>
            <a:r>
              <a:rPr lang="es-MX" sz="5400" dirty="0" err="1">
                <a:solidFill>
                  <a:srgbClr val="011893"/>
                </a:solidFill>
                <a:latin typeface="Ancizar Sans Bold Italic" pitchFamily="50" charset="0"/>
              </a:rPr>
              <a:t>Methods</a:t>
            </a:r>
            <a:endParaRPr lang="es-MX" sz="5400" dirty="0">
              <a:solidFill>
                <a:srgbClr val="011893"/>
              </a:solidFill>
              <a:latin typeface="Ancizar Sans Bold Italic" pitchFamily="50" charset="0"/>
            </a:endParaRPr>
          </a:p>
          <a:p>
            <a:endParaRPr lang="es-MX" sz="5400" dirty="0">
              <a:solidFill>
                <a:srgbClr val="011893"/>
              </a:solidFill>
              <a:latin typeface="Ancizar Sans Bold Italic" pitchFamily="50" charset="0"/>
            </a:endParaRPr>
          </a:p>
          <a:p>
            <a:endParaRPr lang="es-MX" sz="5400" dirty="0">
              <a:solidFill>
                <a:srgbClr val="011893"/>
              </a:solidFill>
              <a:latin typeface="Ancizar Sans Bold Italic" pitchFamily="50" charset="0"/>
            </a:endParaRPr>
          </a:p>
          <a:p>
            <a:endParaRPr lang="es-MX" sz="5400" dirty="0">
              <a:solidFill>
                <a:srgbClr val="011893"/>
              </a:solidFill>
              <a:latin typeface="Ancizar Sans Bold Italic" pitchFamily="50" charset="0"/>
            </a:endParaRPr>
          </a:p>
          <a:p>
            <a:endParaRPr lang="es-MX" sz="5400" dirty="0">
              <a:solidFill>
                <a:srgbClr val="011893"/>
              </a:solidFill>
              <a:latin typeface="Ancizar Sans Bold Italic" pitchFamily="50" charset="0"/>
            </a:endParaRPr>
          </a:p>
          <a:p>
            <a:endParaRPr lang="es-MX" sz="6600" dirty="0">
              <a:solidFill>
                <a:srgbClr val="011893"/>
              </a:solidFill>
              <a:latin typeface="Ancizar Sans Bold Italic" pitchFamily="50" charset="0"/>
            </a:endParaRPr>
          </a:p>
          <a:p>
            <a:endParaRPr lang="es-MX" sz="6600" dirty="0">
              <a:solidFill>
                <a:srgbClr val="011893"/>
              </a:solidFill>
              <a:latin typeface="Ancizar Sans Bold Italic" pitchFamily="50" charset="0"/>
            </a:endParaRPr>
          </a:p>
          <a:p>
            <a:endParaRPr lang="es-CO" sz="6600" dirty="0">
              <a:solidFill>
                <a:srgbClr val="011893"/>
              </a:solidFill>
              <a:latin typeface="Ancizar Sans Bold Italic" pitchFamily="50" charset="0"/>
            </a:endParaRPr>
          </a:p>
        </p:txBody>
      </p:sp>
      <p:sp>
        <p:nvSpPr>
          <p:cNvPr id="160" name="CuadroTexto 159">
            <a:extLst>
              <a:ext uri="{FF2B5EF4-FFF2-40B4-BE49-F238E27FC236}">
                <a16:creationId xmlns:a16="http://schemas.microsoft.com/office/drawing/2014/main" id="{388A3DA3-DE2D-4601-9AAA-25D000E3BDD7}"/>
              </a:ext>
            </a:extLst>
          </p:cNvPr>
          <p:cNvSpPr txBox="1"/>
          <p:nvPr/>
        </p:nvSpPr>
        <p:spPr>
          <a:xfrm>
            <a:off x="9839780" y="34826053"/>
            <a:ext cx="21410154" cy="2954655"/>
          </a:xfrm>
          <a:prstGeom prst="rect">
            <a:avLst/>
          </a:prstGeom>
          <a:noFill/>
        </p:spPr>
        <p:txBody>
          <a:bodyPr wrap="square" rtlCol="0">
            <a:spAutoFit/>
          </a:bodyPr>
          <a:lstStyle/>
          <a:p>
            <a:r>
              <a:rPr lang="es-MX" sz="5400" dirty="0" err="1">
                <a:solidFill>
                  <a:srgbClr val="011893"/>
                </a:solidFill>
                <a:latin typeface="Ancizar Sans Bold Italic" pitchFamily="50" charset="0"/>
              </a:rPr>
              <a:t>Conclusion</a:t>
            </a:r>
            <a:endParaRPr lang="es-MX" sz="6600" dirty="0">
              <a:solidFill>
                <a:srgbClr val="011893"/>
              </a:solidFill>
              <a:latin typeface="Ancizar Sans Bold Italic" pitchFamily="50" charset="0"/>
            </a:endParaRPr>
          </a:p>
          <a:p>
            <a:endParaRPr lang="es-MX" sz="6600" dirty="0">
              <a:solidFill>
                <a:srgbClr val="011893"/>
              </a:solidFill>
              <a:latin typeface="Ancizar Sans Bold Italic" pitchFamily="50" charset="0"/>
            </a:endParaRPr>
          </a:p>
          <a:p>
            <a:endParaRPr lang="es-CO" sz="6600" dirty="0">
              <a:solidFill>
                <a:srgbClr val="011893"/>
              </a:solidFill>
              <a:latin typeface="Ancizar Sans Bold Italic" pitchFamily="50" charset="0"/>
            </a:endParaRPr>
          </a:p>
        </p:txBody>
      </p:sp>
      <p:sp>
        <p:nvSpPr>
          <p:cNvPr id="161" name="CuadroTexto 160">
            <a:extLst>
              <a:ext uri="{FF2B5EF4-FFF2-40B4-BE49-F238E27FC236}">
                <a16:creationId xmlns:a16="http://schemas.microsoft.com/office/drawing/2014/main" id="{69765621-7856-435E-8898-6A9C122C329C}"/>
              </a:ext>
            </a:extLst>
          </p:cNvPr>
          <p:cNvSpPr txBox="1"/>
          <p:nvPr/>
        </p:nvSpPr>
        <p:spPr>
          <a:xfrm>
            <a:off x="9839780" y="38069522"/>
            <a:ext cx="21547124" cy="4431983"/>
          </a:xfrm>
          <a:prstGeom prst="rect">
            <a:avLst/>
          </a:prstGeom>
          <a:noFill/>
        </p:spPr>
        <p:txBody>
          <a:bodyPr wrap="square" rtlCol="0">
            <a:spAutoFit/>
          </a:bodyPr>
          <a:lstStyle/>
          <a:p>
            <a:r>
              <a:rPr lang="es-MX" sz="5400" dirty="0" err="1">
                <a:solidFill>
                  <a:srgbClr val="011893"/>
                </a:solidFill>
                <a:latin typeface="Ancizar Sans Bold Italic" pitchFamily="50" charset="0"/>
              </a:rPr>
              <a:t>References</a:t>
            </a:r>
            <a:endParaRPr lang="es-MX" sz="6600" dirty="0">
              <a:solidFill>
                <a:srgbClr val="011893"/>
              </a:solidFill>
              <a:latin typeface="Ancizar Sans Bold Italic" pitchFamily="50" charset="0"/>
            </a:endParaRPr>
          </a:p>
          <a:p>
            <a:pPr algn="just"/>
            <a:r>
              <a:rPr lang="es-MX" sz="3200" dirty="0">
                <a:latin typeface="Ancizar Sans Light" pitchFamily="50" charset="0"/>
              </a:rPr>
              <a:t>[1] </a:t>
            </a:r>
            <a:r>
              <a:rPr lang="es-CO" sz="3200" dirty="0">
                <a:latin typeface="Ancizar Sans Light" pitchFamily="50" charset="0"/>
              </a:rPr>
              <a:t>Chen, H., Ferrari, C., </a:t>
            </a:r>
            <a:r>
              <a:rPr lang="es-CO" sz="3200" dirty="0" err="1">
                <a:latin typeface="Ancizar Sans Light" pitchFamily="50" charset="0"/>
              </a:rPr>
              <a:t>Angiuli</a:t>
            </a:r>
            <a:r>
              <a:rPr lang="es-CO" sz="3200" dirty="0">
                <a:latin typeface="Ancizar Sans Light" pitchFamily="50" charset="0"/>
              </a:rPr>
              <a:t>, M., Yao, J., </a:t>
            </a:r>
            <a:r>
              <a:rPr lang="es-CO" sz="3200" dirty="0" err="1">
                <a:latin typeface="Ancizar Sans Light" pitchFamily="50" charset="0"/>
              </a:rPr>
              <a:t>Raspi</a:t>
            </a:r>
            <a:r>
              <a:rPr lang="es-CO" sz="3200" dirty="0">
                <a:latin typeface="Ancizar Sans Light" pitchFamily="50" charset="0"/>
              </a:rPr>
              <a:t>, C., &amp; </a:t>
            </a:r>
            <a:r>
              <a:rPr lang="es-CO" sz="3200" dirty="0" err="1">
                <a:latin typeface="Ancizar Sans Light" pitchFamily="50" charset="0"/>
              </a:rPr>
              <a:t>Bramanti</a:t>
            </a:r>
            <a:r>
              <a:rPr lang="es-CO" sz="3200" dirty="0">
                <a:latin typeface="Ancizar Sans Light" pitchFamily="50" charset="0"/>
              </a:rPr>
              <a:t>, E. (2010). </a:t>
            </a:r>
            <a:r>
              <a:rPr lang="es-CO" sz="3200" dirty="0" err="1">
                <a:latin typeface="Ancizar Sans Light" pitchFamily="50" charset="0"/>
              </a:rPr>
              <a:t>Qualitative</a:t>
            </a:r>
            <a:r>
              <a:rPr lang="es-CO" sz="3200" dirty="0">
                <a:latin typeface="Ancizar Sans Light" pitchFamily="50" charset="0"/>
              </a:rPr>
              <a:t> and </a:t>
            </a:r>
            <a:r>
              <a:rPr lang="es-CO" sz="3200" dirty="0" err="1">
                <a:latin typeface="Ancizar Sans Light" pitchFamily="50" charset="0"/>
              </a:rPr>
              <a:t>quantitative</a:t>
            </a:r>
            <a:r>
              <a:rPr lang="es-CO" sz="3200" dirty="0">
                <a:latin typeface="Ancizar Sans Light" pitchFamily="50" charset="0"/>
              </a:rPr>
              <a:t> </a:t>
            </a:r>
            <a:r>
              <a:rPr lang="es-CO" sz="3200" dirty="0" err="1">
                <a:latin typeface="Ancizar Sans Light" pitchFamily="50" charset="0"/>
              </a:rPr>
              <a:t>analysis</a:t>
            </a:r>
            <a:r>
              <a:rPr lang="es-CO" sz="3200" dirty="0">
                <a:latin typeface="Ancizar Sans Light" pitchFamily="50" charset="0"/>
              </a:rPr>
              <a:t> </a:t>
            </a:r>
            <a:r>
              <a:rPr lang="es-CO" sz="3200" dirty="0" err="1">
                <a:latin typeface="Ancizar Sans Light" pitchFamily="50" charset="0"/>
              </a:rPr>
              <a:t>of</a:t>
            </a:r>
            <a:r>
              <a:rPr lang="es-CO" sz="3200" dirty="0">
                <a:latin typeface="Ancizar Sans Light" pitchFamily="50" charset="0"/>
              </a:rPr>
              <a:t> </a:t>
            </a:r>
            <a:r>
              <a:rPr lang="es-CO" sz="3200" dirty="0" err="1">
                <a:latin typeface="Ancizar Sans Light" pitchFamily="50" charset="0"/>
              </a:rPr>
              <a:t>wood</a:t>
            </a:r>
            <a:r>
              <a:rPr lang="es-CO" sz="3200" dirty="0">
                <a:latin typeface="Ancizar Sans Light" pitchFamily="50" charset="0"/>
              </a:rPr>
              <a:t> </a:t>
            </a:r>
            <a:r>
              <a:rPr lang="es-CO" sz="3200" dirty="0" err="1">
                <a:latin typeface="Ancizar Sans Light" pitchFamily="50" charset="0"/>
              </a:rPr>
              <a:t>samples</a:t>
            </a:r>
            <a:r>
              <a:rPr lang="es-CO" sz="3200" dirty="0">
                <a:latin typeface="Ancizar Sans Light" pitchFamily="50" charset="0"/>
              </a:rPr>
              <a:t> </a:t>
            </a:r>
            <a:r>
              <a:rPr lang="es-CO" sz="3200" dirty="0" err="1">
                <a:latin typeface="Ancizar Sans Light" pitchFamily="50" charset="0"/>
              </a:rPr>
              <a:t>by</a:t>
            </a:r>
            <a:r>
              <a:rPr lang="es-CO" sz="3200" dirty="0">
                <a:latin typeface="Ancizar Sans Light" pitchFamily="50" charset="0"/>
              </a:rPr>
              <a:t> Fourier </a:t>
            </a:r>
            <a:r>
              <a:rPr lang="es-CO" sz="3200" dirty="0" err="1">
                <a:latin typeface="Ancizar Sans Light" pitchFamily="50" charset="0"/>
              </a:rPr>
              <a:t>transform</a:t>
            </a:r>
            <a:r>
              <a:rPr lang="es-CO" sz="3200" dirty="0">
                <a:latin typeface="Ancizar Sans Light" pitchFamily="50" charset="0"/>
              </a:rPr>
              <a:t> </a:t>
            </a:r>
            <a:r>
              <a:rPr lang="es-CO" sz="3200" dirty="0" err="1">
                <a:latin typeface="Ancizar Sans Light" pitchFamily="50" charset="0"/>
              </a:rPr>
              <a:t>infrared</a:t>
            </a:r>
            <a:r>
              <a:rPr lang="es-CO" sz="3200" dirty="0">
                <a:latin typeface="Ancizar Sans Light" pitchFamily="50" charset="0"/>
              </a:rPr>
              <a:t> </a:t>
            </a:r>
            <a:r>
              <a:rPr lang="es-CO" sz="3200" dirty="0" err="1">
                <a:latin typeface="Ancizar Sans Light" pitchFamily="50" charset="0"/>
              </a:rPr>
              <a:t>spectroscopy</a:t>
            </a:r>
            <a:r>
              <a:rPr lang="es-CO" sz="3200" dirty="0">
                <a:latin typeface="Ancizar Sans Light" pitchFamily="50" charset="0"/>
              </a:rPr>
              <a:t> and </a:t>
            </a:r>
            <a:r>
              <a:rPr lang="es-CO" sz="3200" dirty="0" err="1">
                <a:latin typeface="Ancizar Sans Light" pitchFamily="50" charset="0"/>
              </a:rPr>
              <a:t>multivariate</a:t>
            </a:r>
            <a:r>
              <a:rPr lang="es-CO" sz="3200" dirty="0">
                <a:latin typeface="Ancizar Sans Light" pitchFamily="50" charset="0"/>
              </a:rPr>
              <a:t> </a:t>
            </a:r>
            <a:r>
              <a:rPr lang="es-CO" sz="3200" dirty="0" err="1">
                <a:latin typeface="Ancizar Sans Light" pitchFamily="50" charset="0"/>
              </a:rPr>
              <a:t>analysis</a:t>
            </a:r>
            <a:r>
              <a:rPr lang="es-CO" sz="3200" dirty="0">
                <a:latin typeface="Ancizar Sans Light" pitchFamily="50" charset="0"/>
              </a:rPr>
              <a:t>. </a:t>
            </a:r>
            <a:r>
              <a:rPr lang="es-CO" sz="3200" i="1" dirty="0" err="1">
                <a:latin typeface="Ancizar Sans Light" pitchFamily="50" charset="0"/>
              </a:rPr>
              <a:t>Carbohydrate</a:t>
            </a:r>
            <a:r>
              <a:rPr lang="es-CO" sz="3200" i="1" dirty="0">
                <a:latin typeface="Ancizar Sans Light" pitchFamily="50" charset="0"/>
              </a:rPr>
              <a:t> </a:t>
            </a:r>
            <a:r>
              <a:rPr lang="es-CO" sz="3200" i="1" dirty="0" err="1">
                <a:latin typeface="Ancizar Sans Light" pitchFamily="50" charset="0"/>
              </a:rPr>
              <a:t>polymers</a:t>
            </a:r>
            <a:r>
              <a:rPr lang="es-CO" sz="3200" dirty="0">
                <a:latin typeface="Ancizar Sans Light" pitchFamily="50" charset="0"/>
              </a:rPr>
              <a:t>, </a:t>
            </a:r>
            <a:r>
              <a:rPr lang="es-CO" sz="3200" i="1" dirty="0">
                <a:latin typeface="Ancizar Sans Light" pitchFamily="50" charset="0"/>
              </a:rPr>
              <a:t>82</a:t>
            </a:r>
            <a:r>
              <a:rPr lang="es-CO" sz="3200" dirty="0">
                <a:latin typeface="Ancizar Sans Light" pitchFamily="50" charset="0"/>
              </a:rPr>
              <a:t>(3), 772-778.</a:t>
            </a:r>
            <a:endParaRPr lang="es-MX" sz="3200" dirty="0">
              <a:solidFill>
                <a:srgbClr val="011893"/>
              </a:solidFill>
              <a:latin typeface="Ancizar Sans Light" pitchFamily="50" charset="0"/>
            </a:endParaRPr>
          </a:p>
          <a:p>
            <a:r>
              <a:rPr lang="es-MX" sz="3200" dirty="0">
                <a:solidFill>
                  <a:srgbClr val="011893"/>
                </a:solidFill>
                <a:latin typeface="Ancizar Sans Light" pitchFamily="50" charset="0"/>
              </a:rPr>
              <a:t> </a:t>
            </a:r>
            <a:r>
              <a:rPr lang="es-MX" sz="3200" dirty="0">
                <a:latin typeface="Ancizar Sans Light" pitchFamily="50" charset="0"/>
              </a:rPr>
              <a:t>[2]  </a:t>
            </a:r>
            <a:r>
              <a:rPr lang="es-CO" sz="2800" dirty="0" err="1">
                <a:latin typeface="Ancizar Sans Light" pitchFamily="50" charset="0"/>
              </a:rPr>
              <a:t>Varmuza</a:t>
            </a:r>
            <a:r>
              <a:rPr lang="es-CO" sz="3200" dirty="0">
                <a:latin typeface="Ancizar Sans Light" pitchFamily="50" charset="0"/>
              </a:rPr>
              <a:t>, K., &amp; </a:t>
            </a:r>
            <a:r>
              <a:rPr lang="es-CO" sz="3200" dirty="0" err="1">
                <a:latin typeface="Ancizar Sans Light" pitchFamily="50" charset="0"/>
              </a:rPr>
              <a:t>Filzmoser</a:t>
            </a:r>
            <a:r>
              <a:rPr lang="es-CO" sz="3200" dirty="0">
                <a:latin typeface="Ancizar Sans Light" pitchFamily="50" charset="0"/>
              </a:rPr>
              <a:t>, P. </a:t>
            </a:r>
            <a:r>
              <a:rPr lang="en-US" sz="3200" dirty="0">
                <a:latin typeface="Ancizar Sans Light" pitchFamily="50" charset="0"/>
              </a:rPr>
              <a:t>Introduction to multivariate statistical analysis in </a:t>
            </a:r>
            <a:r>
              <a:rPr lang="es-CO" sz="3200" dirty="0" err="1">
                <a:latin typeface="Ancizar Sans Light" pitchFamily="50" charset="0"/>
              </a:rPr>
              <a:t>chemometrics</a:t>
            </a:r>
            <a:r>
              <a:rPr lang="es-CO" sz="3200" dirty="0">
                <a:latin typeface="Ancizar Sans Light" pitchFamily="50" charset="0"/>
              </a:rPr>
              <a:t>. CRC </a:t>
            </a:r>
            <a:r>
              <a:rPr lang="es-CO" sz="3200" dirty="0" err="1">
                <a:latin typeface="Ancizar Sans Light" pitchFamily="50" charset="0"/>
              </a:rPr>
              <a:t>press</a:t>
            </a:r>
            <a:r>
              <a:rPr lang="es-CO" sz="3200" dirty="0">
                <a:latin typeface="Ancizar Sans Light" pitchFamily="50" charset="0"/>
              </a:rPr>
              <a:t>, 2016</a:t>
            </a:r>
            <a:r>
              <a:rPr lang="es-CO" sz="3200" dirty="0">
                <a:latin typeface="Ancizar Sans Regular" pitchFamily="50" charset="0"/>
              </a:rPr>
              <a:t>.</a:t>
            </a:r>
            <a:endParaRPr lang="es-MX" sz="3200" dirty="0">
              <a:solidFill>
                <a:srgbClr val="011893"/>
              </a:solidFill>
              <a:latin typeface="Ancizar Sans Regular" pitchFamily="50" charset="0"/>
            </a:endParaRPr>
          </a:p>
          <a:p>
            <a:endParaRPr lang="es-MX" sz="6600" dirty="0">
              <a:solidFill>
                <a:srgbClr val="011893"/>
              </a:solidFill>
              <a:latin typeface="Ancizar Sans Bold Italic" pitchFamily="50" charset="0"/>
            </a:endParaRPr>
          </a:p>
          <a:p>
            <a:endParaRPr lang="es-CO" sz="6600" dirty="0">
              <a:solidFill>
                <a:srgbClr val="011893"/>
              </a:solidFill>
              <a:latin typeface="Ancizar Sans Bold Italic" pitchFamily="50" charset="0"/>
            </a:endParaRPr>
          </a:p>
        </p:txBody>
      </p:sp>
      <p:sp>
        <p:nvSpPr>
          <p:cNvPr id="162" name="CuadroTexto 161">
            <a:extLst>
              <a:ext uri="{FF2B5EF4-FFF2-40B4-BE49-F238E27FC236}">
                <a16:creationId xmlns:a16="http://schemas.microsoft.com/office/drawing/2014/main" id="{D64A5D7A-1479-4735-8093-58C689277712}"/>
              </a:ext>
            </a:extLst>
          </p:cNvPr>
          <p:cNvSpPr txBox="1"/>
          <p:nvPr/>
        </p:nvSpPr>
        <p:spPr>
          <a:xfrm>
            <a:off x="9829733" y="8264255"/>
            <a:ext cx="3924369" cy="1107996"/>
          </a:xfrm>
          <a:prstGeom prst="rect">
            <a:avLst/>
          </a:prstGeom>
          <a:noFill/>
        </p:spPr>
        <p:txBody>
          <a:bodyPr wrap="square" rtlCol="0">
            <a:spAutoFit/>
          </a:bodyPr>
          <a:lstStyle/>
          <a:p>
            <a:r>
              <a:rPr lang="es-MX" sz="6600" dirty="0">
                <a:solidFill>
                  <a:srgbClr val="011893"/>
                </a:solidFill>
                <a:latin typeface="Ancizar Sans Bold Italic" pitchFamily="50" charset="0"/>
              </a:rPr>
              <a:t>Results</a:t>
            </a:r>
            <a:endParaRPr lang="es-MX" sz="8000" dirty="0">
              <a:solidFill>
                <a:srgbClr val="011893"/>
              </a:solidFill>
              <a:latin typeface="Ancizar Sans Bold Italic" pitchFamily="50" charset="0"/>
            </a:endParaRPr>
          </a:p>
        </p:txBody>
      </p:sp>
      <p:sp>
        <p:nvSpPr>
          <p:cNvPr id="163" name="CuadroTexto 162">
            <a:extLst>
              <a:ext uri="{FF2B5EF4-FFF2-40B4-BE49-F238E27FC236}">
                <a16:creationId xmlns:a16="http://schemas.microsoft.com/office/drawing/2014/main" id="{B29E664A-C0DB-4A19-8D4C-707D65A8A1E0}"/>
              </a:ext>
            </a:extLst>
          </p:cNvPr>
          <p:cNvSpPr txBox="1"/>
          <p:nvPr/>
        </p:nvSpPr>
        <p:spPr>
          <a:xfrm>
            <a:off x="-333519" y="25493699"/>
            <a:ext cx="10304922" cy="584775"/>
          </a:xfrm>
          <a:prstGeom prst="rect">
            <a:avLst/>
          </a:prstGeom>
          <a:noFill/>
        </p:spPr>
        <p:txBody>
          <a:bodyPr wrap="square" rtlCol="0">
            <a:spAutoFit/>
          </a:bodyPr>
          <a:lstStyle/>
          <a:p>
            <a:pPr algn="ctr"/>
            <a:r>
              <a:rPr lang="es-CO" sz="3200" b="1" dirty="0">
                <a:solidFill>
                  <a:srgbClr val="011893"/>
                </a:solidFill>
                <a:latin typeface="Ancizar Sans Light" pitchFamily="50" charset="0"/>
              </a:rPr>
              <a:t>Figura #: </a:t>
            </a:r>
            <a:r>
              <a:rPr lang="es-CO" sz="3200" b="1" dirty="0">
                <a:latin typeface="Ancizar Sans Light" pitchFamily="50" charset="0"/>
              </a:rPr>
              <a:t>Procedimiento de pre procesamiento de datos.</a:t>
            </a:r>
            <a:endParaRPr lang="en-US" sz="3200" dirty="0">
              <a:latin typeface="Ancizar Sans Light" pitchFamily="50" charset="0"/>
            </a:endParaRPr>
          </a:p>
        </p:txBody>
      </p:sp>
      <p:sp>
        <p:nvSpPr>
          <p:cNvPr id="164" name="CuadroTexto 163">
            <a:extLst>
              <a:ext uri="{FF2B5EF4-FFF2-40B4-BE49-F238E27FC236}">
                <a16:creationId xmlns:a16="http://schemas.microsoft.com/office/drawing/2014/main" id="{A60EBB23-C534-45E8-AE32-C0AA18359077}"/>
              </a:ext>
            </a:extLst>
          </p:cNvPr>
          <p:cNvSpPr txBox="1"/>
          <p:nvPr/>
        </p:nvSpPr>
        <p:spPr>
          <a:xfrm>
            <a:off x="22392453" y="31679504"/>
            <a:ext cx="8233489" cy="830997"/>
          </a:xfrm>
          <a:prstGeom prst="rect">
            <a:avLst/>
          </a:prstGeom>
          <a:noFill/>
        </p:spPr>
        <p:txBody>
          <a:bodyPr wrap="square" rtlCol="0">
            <a:spAutoFit/>
          </a:bodyPr>
          <a:lstStyle/>
          <a:p>
            <a:pPr algn="ctr"/>
            <a:r>
              <a:rPr lang="es-CO" sz="2400" b="1" dirty="0">
                <a:solidFill>
                  <a:srgbClr val="011893"/>
                </a:solidFill>
                <a:latin typeface="Ancizar Sans Bold" pitchFamily="50" charset="0"/>
              </a:rPr>
              <a:t>Figure #: </a:t>
            </a:r>
            <a:r>
              <a:rPr lang="en-US" sz="2400" b="1" dirty="0">
                <a:latin typeface="Ancizar Sans Light" pitchFamily="50" charset="0"/>
              </a:rPr>
              <a:t>Cross validated error of prediction vs model complexity</a:t>
            </a:r>
            <a:endParaRPr lang="en-US" sz="2400" dirty="0">
              <a:latin typeface="Ancizar Sans Light" pitchFamily="50" charset="0"/>
            </a:endParaRPr>
          </a:p>
        </p:txBody>
      </p:sp>
      <p:pic>
        <p:nvPicPr>
          <p:cNvPr id="165" name="Imagen 164">
            <a:extLst>
              <a:ext uri="{FF2B5EF4-FFF2-40B4-BE49-F238E27FC236}">
                <a16:creationId xmlns:a16="http://schemas.microsoft.com/office/drawing/2014/main" id="{74AADBA4-1C51-4A0F-9D57-B4033521A081}"/>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sharpenSoften amount="25000"/>
                    </a14:imgEffect>
                    <a14:imgEffect>
                      <a14:colorTemperature colorTemp="4700"/>
                    </a14:imgEffect>
                    <a14:imgEffect>
                      <a14:saturation sat="0"/>
                    </a14:imgEffect>
                    <a14:imgEffect>
                      <a14:brightnessContrast bright="-40000" contrast="-40000"/>
                    </a14:imgEffect>
                  </a14:imgLayer>
                </a14:imgProps>
              </a:ext>
            </a:extLst>
          </a:blip>
          <a:srcRect b="21346"/>
          <a:stretch/>
        </p:blipFill>
        <p:spPr>
          <a:xfrm>
            <a:off x="811130" y="938858"/>
            <a:ext cx="5998483" cy="2787600"/>
          </a:xfrm>
          <a:prstGeom prst="rect">
            <a:avLst/>
          </a:prstGeom>
        </p:spPr>
      </p:pic>
      <p:pic>
        <p:nvPicPr>
          <p:cNvPr id="166" name="Imagen 165" descr="Gráfico&#10;&#10;Descripción generada automáticamente">
            <a:extLst>
              <a:ext uri="{FF2B5EF4-FFF2-40B4-BE49-F238E27FC236}">
                <a16:creationId xmlns:a16="http://schemas.microsoft.com/office/drawing/2014/main" id="{E00920B4-C372-4D25-B190-9437D2F72B00}"/>
              </a:ext>
            </a:extLst>
          </p:cNvPr>
          <p:cNvPicPr>
            <a:picLocks noChangeAspect="1"/>
          </p:cNvPicPr>
          <p:nvPr/>
        </p:nvPicPr>
        <p:blipFill rotWithShape="1">
          <a:blip r:embed="rId5">
            <a:extLst>
              <a:ext uri="{28A0092B-C50C-407E-A947-70E740481C1C}">
                <a14:useLocalDpi xmlns:a14="http://schemas.microsoft.com/office/drawing/2010/main" val="0"/>
              </a:ext>
            </a:extLst>
          </a:blip>
          <a:srcRect l="879" t="7454" r="-879" b="668"/>
          <a:stretch/>
        </p:blipFill>
        <p:spPr>
          <a:xfrm>
            <a:off x="21426307" y="26076997"/>
            <a:ext cx="10655847" cy="5507062"/>
          </a:xfrm>
          <a:prstGeom prst="rect">
            <a:avLst/>
          </a:prstGeom>
        </p:spPr>
      </p:pic>
      <p:pic>
        <p:nvPicPr>
          <p:cNvPr id="167" name="Imagen 166">
            <a:extLst>
              <a:ext uri="{FF2B5EF4-FFF2-40B4-BE49-F238E27FC236}">
                <a16:creationId xmlns:a16="http://schemas.microsoft.com/office/drawing/2014/main" id="{C75B4782-D87A-45A7-8AFE-27CB2412419F}"/>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rot="10800000">
            <a:off x="12844600" y="16141057"/>
            <a:ext cx="455952" cy="455952"/>
          </a:xfrm>
          <a:prstGeom prst="rect">
            <a:avLst/>
          </a:prstGeom>
        </p:spPr>
      </p:pic>
      <p:pic>
        <p:nvPicPr>
          <p:cNvPr id="168" name="Imagen 167">
            <a:extLst>
              <a:ext uri="{FF2B5EF4-FFF2-40B4-BE49-F238E27FC236}">
                <a16:creationId xmlns:a16="http://schemas.microsoft.com/office/drawing/2014/main" id="{CBCAF06B-32D0-4F2A-A35E-50FE771A3BF5}"/>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rot="10800000">
            <a:off x="12930244" y="20395367"/>
            <a:ext cx="455952" cy="455952"/>
          </a:xfrm>
          <a:prstGeom prst="rect">
            <a:avLst/>
          </a:prstGeom>
        </p:spPr>
      </p:pic>
      <p:grpSp>
        <p:nvGrpSpPr>
          <p:cNvPr id="169" name="Grupo 168">
            <a:extLst>
              <a:ext uri="{FF2B5EF4-FFF2-40B4-BE49-F238E27FC236}">
                <a16:creationId xmlns:a16="http://schemas.microsoft.com/office/drawing/2014/main" id="{CA8D5FA1-F17C-476D-9E57-29BCAE7913E5}"/>
              </a:ext>
            </a:extLst>
          </p:cNvPr>
          <p:cNvGrpSpPr/>
          <p:nvPr/>
        </p:nvGrpSpPr>
        <p:grpSpPr>
          <a:xfrm>
            <a:off x="12571470" y="1320170"/>
            <a:ext cx="7013524" cy="2139725"/>
            <a:chOff x="543149" y="524257"/>
            <a:chExt cx="7013524" cy="2139725"/>
          </a:xfrm>
        </p:grpSpPr>
        <p:grpSp>
          <p:nvGrpSpPr>
            <p:cNvPr id="170" name="Grupo 169">
              <a:extLst>
                <a:ext uri="{FF2B5EF4-FFF2-40B4-BE49-F238E27FC236}">
                  <a16:creationId xmlns:a16="http://schemas.microsoft.com/office/drawing/2014/main" id="{D0F56332-F613-4B9A-88EC-2B82BCA890A9}"/>
                </a:ext>
              </a:extLst>
            </p:cNvPr>
            <p:cNvGrpSpPr/>
            <p:nvPr/>
          </p:nvGrpSpPr>
          <p:grpSpPr>
            <a:xfrm>
              <a:off x="543149" y="524257"/>
              <a:ext cx="7013524" cy="2137275"/>
              <a:chOff x="212373" y="351106"/>
              <a:chExt cx="7013524" cy="2137275"/>
            </a:xfrm>
          </p:grpSpPr>
          <p:grpSp>
            <p:nvGrpSpPr>
              <p:cNvPr id="172" name="Grupo 171">
                <a:extLst>
                  <a:ext uri="{FF2B5EF4-FFF2-40B4-BE49-F238E27FC236}">
                    <a16:creationId xmlns:a16="http://schemas.microsoft.com/office/drawing/2014/main" id="{6E8E867C-C341-4ABB-B148-FBD8F71304EB}"/>
                  </a:ext>
                </a:extLst>
              </p:cNvPr>
              <p:cNvGrpSpPr/>
              <p:nvPr/>
            </p:nvGrpSpPr>
            <p:grpSpPr>
              <a:xfrm>
                <a:off x="212373" y="351106"/>
                <a:ext cx="7013524" cy="2137275"/>
                <a:chOff x="447216" y="1285459"/>
                <a:chExt cx="7013524" cy="2137275"/>
              </a:xfrm>
            </p:grpSpPr>
            <p:grpSp>
              <p:nvGrpSpPr>
                <p:cNvPr id="188" name="Grupo 187">
                  <a:extLst>
                    <a:ext uri="{FF2B5EF4-FFF2-40B4-BE49-F238E27FC236}">
                      <a16:creationId xmlns:a16="http://schemas.microsoft.com/office/drawing/2014/main" id="{770D0B27-D488-4641-B28E-56FB7C1FEB45}"/>
                    </a:ext>
                  </a:extLst>
                </p:cNvPr>
                <p:cNvGrpSpPr/>
                <p:nvPr/>
              </p:nvGrpSpPr>
              <p:grpSpPr>
                <a:xfrm>
                  <a:off x="1920771" y="1285459"/>
                  <a:ext cx="5539969" cy="2137275"/>
                  <a:chOff x="7499131" y="565280"/>
                  <a:chExt cx="5539969" cy="2137275"/>
                </a:xfrm>
              </p:grpSpPr>
              <p:grpSp>
                <p:nvGrpSpPr>
                  <p:cNvPr id="284" name="Grupo 283">
                    <a:extLst>
                      <a:ext uri="{FF2B5EF4-FFF2-40B4-BE49-F238E27FC236}">
                        <a16:creationId xmlns:a16="http://schemas.microsoft.com/office/drawing/2014/main" id="{91F4E8AF-6B25-43C6-BEAE-F88F72072F97}"/>
                      </a:ext>
                    </a:extLst>
                  </p:cNvPr>
                  <p:cNvGrpSpPr/>
                  <p:nvPr/>
                </p:nvGrpSpPr>
                <p:grpSpPr>
                  <a:xfrm>
                    <a:off x="11473536" y="565280"/>
                    <a:ext cx="1565564" cy="2098444"/>
                    <a:chOff x="11473536" y="565280"/>
                    <a:chExt cx="1565564" cy="2098444"/>
                  </a:xfrm>
                </p:grpSpPr>
                <p:sp>
                  <p:nvSpPr>
                    <p:cNvPr id="286" name="CuadroTexto 333">
                      <a:extLst>
                        <a:ext uri="{FF2B5EF4-FFF2-40B4-BE49-F238E27FC236}">
                          <a16:creationId xmlns:a16="http://schemas.microsoft.com/office/drawing/2014/main" id="{F5EC0D52-D742-4BA8-B5D8-7968A2E51C0C}"/>
                        </a:ext>
                      </a:extLst>
                    </p:cNvPr>
                    <p:cNvSpPr txBox="1"/>
                    <p:nvPr/>
                  </p:nvSpPr>
                  <p:spPr>
                    <a:xfrm>
                      <a:off x="11473536" y="565280"/>
                      <a:ext cx="1565564" cy="135421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8000" dirty="0">
                          <a:solidFill>
                            <a:srgbClr val="F7C000"/>
                          </a:solidFill>
                          <a:latin typeface="Carlito" panose="020F0502020204030204" pitchFamily="34" charset="0"/>
                          <a:cs typeface="Carlito" panose="020F0502020204030204" pitchFamily="34" charset="0"/>
                        </a:rPr>
                        <a:t>20</a:t>
                      </a:r>
                    </a:p>
                  </p:txBody>
                </p:sp>
                <p:sp>
                  <p:nvSpPr>
                    <p:cNvPr id="287" name="CuadroTexto 334">
                      <a:extLst>
                        <a:ext uri="{FF2B5EF4-FFF2-40B4-BE49-F238E27FC236}">
                          <a16:creationId xmlns:a16="http://schemas.microsoft.com/office/drawing/2014/main" id="{323E2FF0-3D20-47DA-8931-634063D536A5}"/>
                        </a:ext>
                      </a:extLst>
                    </p:cNvPr>
                    <p:cNvSpPr txBox="1"/>
                    <p:nvPr/>
                  </p:nvSpPr>
                  <p:spPr>
                    <a:xfrm>
                      <a:off x="11473536" y="1309507"/>
                      <a:ext cx="1565564" cy="135421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8000" dirty="0">
                          <a:solidFill>
                            <a:srgbClr val="E80307"/>
                          </a:solidFill>
                          <a:latin typeface="Carlito" panose="020F0502020204030204" pitchFamily="34" charset="0"/>
                          <a:cs typeface="Carlito" panose="020F0502020204030204" pitchFamily="34" charset="0"/>
                        </a:rPr>
                        <a:t>20</a:t>
                      </a:r>
                    </a:p>
                  </p:txBody>
                </p:sp>
                <p:cxnSp>
                  <p:nvCxnSpPr>
                    <p:cNvPr id="288" name="Conector recto 287">
                      <a:extLst>
                        <a:ext uri="{FF2B5EF4-FFF2-40B4-BE49-F238E27FC236}">
                          <a16:creationId xmlns:a16="http://schemas.microsoft.com/office/drawing/2014/main" id="{89C667AE-EDFB-4B73-AA4E-81866D534339}"/>
                        </a:ext>
                      </a:extLst>
                    </p:cNvPr>
                    <p:cNvCxnSpPr/>
                    <p:nvPr/>
                  </p:nvCxnSpPr>
                  <p:spPr>
                    <a:xfrm>
                      <a:off x="11473536" y="902678"/>
                      <a:ext cx="0" cy="1422000"/>
                    </a:xfrm>
                    <a:prstGeom prst="line">
                      <a:avLst/>
                    </a:prstGeom>
                    <a:ln w="28575"/>
                  </p:spPr>
                  <p:style>
                    <a:lnRef idx="3">
                      <a:schemeClr val="dk1"/>
                    </a:lnRef>
                    <a:fillRef idx="0">
                      <a:schemeClr val="dk1"/>
                    </a:fillRef>
                    <a:effectRef idx="2">
                      <a:schemeClr val="dk1"/>
                    </a:effectRef>
                    <a:fontRef idx="minor">
                      <a:schemeClr val="tx1"/>
                    </a:fontRef>
                  </p:style>
                </p:cxnSp>
              </p:grpSp>
              <p:sp>
                <p:nvSpPr>
                  <p:cNvPr id="285" name="CuadroTexto 332">
                    <a:extLst>
                      <a:ext uri="{FF2B5EF4-FFF2-40B4-BE49-F238E27FC236}">
                        <a16:creationId xmlns:a16="http://schemas.microsoft.com/office/drawing/2014/main" id="{0AAC15EA-6205-4937-BD71-DDF7FFE4B7F5}"/>
                      </a:ext>
                    </a:extLst>
                  </p:cNvPr>
                  <p:cNvSpPr txBox="1"/>
                  <p:nvPr/>
                </p:nvSpPr>
                <p:spPr>
                  <a:xfrm>
                    <a:off x="7499131" y="2220115"/>
                    <a:ext cx="4280255" cy="48244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500"/>
                      </a:lnSpc>
                    </a:pPr>
                    <a:r>
                      <a:rPr lang="es-CO" sz="1500" b="1" spc="30" dirty="0">
                        <a:solidFill>
                          <a:srgbClr val="034BA2"/>
                        </a:solidFill>
                        <a:latin typeface="Abadi" panose="020B0604020104020204" pitchFamily="34" charset="0"/>
                        <a:cs typeface="Aharoni" panose="02010803020104030203" pitchFamily="2" charset="-79"/>
                      </a:rPr>
                      <a:t>CONGRESO LATINOAMERICANO DE QUÍMICA</a:t>
                    </a:r>
                  </a:p>
                  <a:p>
                    <a:pPr>
                      <a:lnSpc>
                        <a:spcPts val="1500"/>
                      </a:lnSpc>
                    </a:pPr>
                    <a:r>
                      <a:rPr lang="es-CO" sz="1500" b="1" spc="30" dirty="0">
                        <a:solidFill>
                          <a:srgbClr val="034BA2"/>
                        </a:solidFill>
                        <a:latin typeface="Abadi" panose="020B0604020104020204" pitchFamily="34" charset="0"/>
                        <a:cs typeface="Aharoni" panose="02010803020104030203" pitchFamily="2" charset="-79"/>
                      </a:rPr>
                      <a:t>CARTAGENA DE INDIAS - COLOMBIA</a:t>
                    </a:r>
                  </a:p>
                </p:txBody>
              </p:sp>
            </p:grpSp>
            <p:grpSp>
              <p:nvGrpSpPr>
                <p:cNvPr id="189" name="Grupo 188">
                  <a:extLst>
                    <a:ext uri="{FF2B5EF4-FFF2-40B4-BE49-F238E27FC236}">
                      <a16:creationId xmlns:a16="http://schemas.microsoft.com/office/drawing/2014/main" id="{6D6E2C54-2F8A-4B15-B8ED-E1D3CC53B890}"/>
                    </a:ext>
                  </a:extLst>
                </p:cNvPr>
                <p:cNvGrpSpPr/>
                <p:nvPr/>
              </p:nvGrpSpPr>
              <p:grpSpPr>
                <a:xfrm>
                  <a:off x="447216" y="1567216"/>
                  <a:ext cx="1523946" cy="1533282"/>
                  <a:chOff x="471748" y="1584715"/>
                  <a:chExt cx="1523946" cy="1533282"/>
                </a:xfrm>
              </p:grpSpPr>
              <p:grpSp>
                <p:nvGrpSpPr>
                  <p:cNvPr id="276" name="Grupo 275">
                    <a:extLst>
                      <a:ext uri="{FF2B5EF4-FFF2-40B4-BE49-F238E27FC236}">
                        <a16:creationId xmlns:a16="http://schemas.microsoft.com/office/drawing/2014/main" id="{32049DDE-6D4B-41DB-A17A-FDC550B947AB}"/>
                      </a:ext>
                    </a:extLst>
                  </p:cNvPr>
                  <p:cNvGrpSpPr/>
                  <p:nvPr/>
                </p:nvGrpSpPr>
                <p:grpSpPr>
                  <a:xfrm>
                    <a:off x="471748" y="1698446"/>
                    <a:ext cx="1405819" cy="1419551"/>
                    <a:chOff x="1232968" y="1695137"/>
                    <a:chExt cx="1405819" cy="1419551"/>
                  </a:xfrm>
                </p:grpSpPr>
                <p:sp>
                  <p:nvSpPr>
                    <p:cNvPr id="282" name="Diagrama de flujo: proceso alternativo 281">
                      <a:extLst>
                        <a:ext uri="{FF2B5EF4-FFF2-40B4-BE49-F238E27FC236}">
                          <a16:creationId xmlns:a16="http://schemas.microsoft.com/office/drawing/2014/main" id="{28452DDF-B619-4C86-9440-4072BD46842E}"/>
                        </a:ext>
                      </a:extLst>
                    </p:cNvPr>
                    <p:cNvSpPr/>
                    <p:nvPr/>
                  </p:nvSpPr>
                  <p:spPr>
                    <a:xfrm>
                      <a:off x="1232968" y="1695137"/>
                      <a:ext cx="1405819" cy="1419551"/>
                    </a:xfrm>
                    <a:prstGeom prst="flowChartAlternate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sp>
                  <p:nvSpPr>
                    <p:cNvPr id="283" name="Rectángulo 282">
                      <a:extLst>
                        <a:ext uri="{FF2B5EF4-FFF2-40B4-BE49-F238E27FC236}">
                          <a16:creationId xmlns:a16="http://schemas.microsoft.com/office/drawing/2014/main" id="{349106C2-1AC0-4EB4-BEBA-598CB317BB9C}"/>
                        </a:ext>
                      </a:extLst>
                    </p:cNvPr>
                    <p:cNvSpPr/>
                    <p:nvPr/>
                  </p:nvSpPr>
                  <p:spPr>
                    <a:xfrm>
                      <a:off x="1232969" y="2822618"/>
                      <a:ext cx="944381" cy="2920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grpSp>
              <p:grpSp>
                <p:nvGrpSpPr>
                  <p:cNvPr id="277" name="Grupo 276">
                    <a:extLst>
                      <a:ext uri="{FF2B5EF4-FFF2-40B4-BE49-F238E27FC236}">
                        <a16:creationId xmlns:a16="http://schemas.microsoft.com/office/drawing/2014/main" id="{63513AE6-D8A9-46A0-B191-50F283BD2B1D}"/>
                      </a:ext>
                    </a:extLst>
                  </p:cNvPr>
                  <p:cNvGrpSpPr/>
                  <p:nvPr/>
                </p:nvGrpSpPr>
                <p:grpSpPr>
                  <a:xfrm>
                    <a:off x="1509693" y="1584715"/>
                    <a:ext cx="486001" cy="466470"/>
                    <a:chOff x="10454949" y="624216"/>
                    <a:chExt cx="486001" cy="466470"/>
                  </a:xfrm>
                </p:grpSpPr>
                <p:grpSp>
                  <p:nvGrpSpPr>
                    <p:cNvPr id="278" name="Grupo 277">
                      <a:extLst>
                        <a:ext uri="{FF2B5EF4-FFF2-40B4-BE49-F238E27FC236}">
                          <a16:creationId xmlns:a16="http://schemas.microsoft.com/office/drawing/2014/main" id="{D6BB7041-DA98-4CD3-A567-C319197EDF4A}"/>
                        </a:ext>
                      </a:extLst>
                    </p:cNvPr>
                    <p:cNvGrpSpPr/>
                    <p:nvPr/>
                  </p:nvGrpSpPr>
                  <p:grpSpPr>
                    <a:xfrm>
                      <a:off x="10454949" y="625555"/>
                      <a:ext cx="486000" cy="465131"/>
                      <a:chOff x="1234785" y="1756135"/>
                      <a:chExt cx="1405819" cy="1358595"/>
                    </a:xfrm>
                    <a:solidFill>
                      <a:srgbClr val="034BA2"/>
                    </a:solidFill>
                  </p:grpSpPr>
                  <p:sp>
                    <p:nvSpPr>
                      <p:cNvPr id="280" name="Diagrama de flujo: proceso alternativo 279">
                        <a:extLst>
                          <a:ext uri="{FF2B5EF4-FFF2-40B4-BE49-F238E27FC236}">
                            <a16:creationId xmlns:a16="http://schemas.microsoft.com/office/drawing/2014/main" id="{A80C5918-783B-4D7E-9255-E50884AD2189}"/>
                          </a:ext>
                        </a:extLst>
                      </p:cNvPr>
                      <p:cNvSpPr/>
                      <p:nvPr/>
                    </p:nvSpPr>
                    <p:spPr>
                      <a:xfrm>
                        <a:off x="1234785" y="1756135"/>
                        <a:ext cx="1405819" cy="1358595"/>
                      </a:xfrm>
                      <a:prstGeom prst="flowChartAlternate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sz="1200" dirty="0">
                          <a:latin typeface="MADE Outer Sans Alt" panose="02000505000000020004" pitchFamily="50" charset="0"/>
                        </a:endParaRPr>
                      </a:p>
                    </p:txBody>
                  </p:sp>
                  <p:sp>
                    <p:nvSpPr>
                      <p:cNvPr id="281" name="Rectángulo 280">
                        <a:extLst>
                          <a:ext uri="{FF2B5EF4-FFF2-40B4-BE49-F238E27FC236}">
                            <a16:creationId xmlns:a16="http://schemas.microsoft.com/office/drawing/2014/main" id="{BBDF4866-49F5-458F-9C9C-9FA391FF60F8}"/>
                          </a:ext>
                        </a:extLst>
                      </p:cNvPr>
                      <p:cNvSpPr/>
                      <p:nvPr/>
                    </p:nvSpPr>
                    <p:spPr>
                      <a:xfrm>
                        <a:off x="1235864" y="2822308"/>
                        <a:ext cx="944381" cy="2920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grpSp>
                <p:sp>
                  <p:nvSpPr>
                    <p:cNvPr id="279" name="Rectángulo 278">
                      <a:extLst>
                        <a:ext uri="{FF2B5EF4-FFF2-40B4-BE49-F238E27FC236}">
                          <a16:creationId xmlns:a16="http://schemas.microsoft.com/office/drawing/2014/main" id="{08060723-9440-483A-9308-C94765AA9C0B}"/>
                        </a:ext>
                      </a:extLst>
                    </p:cNvPr>
                    <p:cNvSpPr/>
                    <p:nvPr/>
                  </p:nvSpPr>
                  <p:spPr>
                    <a:xfrm>
                      <a:off x="10614472" y="624216"/>
                      <a:ext cx="326478" cy="95700"/>
                    </a:xfrm>
                    <a:prstGeom prst="rect">
                      <a:avLst/>
                    </a:prstGeom>
                    <a:solidFill>
                      <a:srgbClr val="034B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grpSp>
              <p:nvGrpSpPr>
                <p:cNvPr id="190" name="Grupo 189">
                  <a:extLst>
                    <a:ext uri="{FF2B5EF4-FFF2-40B4-BE49-F238E27FC236}">
                      <a16:creationId xmlns:a16="http://schemas.microsoft.com/office/drawing/2014/main" id="{87DF0ABD-D518-4D71-8B77-0343D8E0D8F9}"/>
                    </a:ext>
                  </a:extLst>
                </p:cNvPr>
                <p:cNvGrpSpPr/>
                <p:nvPr/>
              </p:nvGrpSpPr>
              <p:grpSpPr>
                <a:xfrm>
                  <a:off x="1425862" y="1519495"/>
                  <a:ext cx="567155" cy="529623"/>
                  <a:chOff x="1097922" y="2257242"/>
                  <a:chExt cx="567155" cy="529623"/>
                </a:xfrm>
              </p:grpSpPr>
              <p:sp>
                <p:nvSpPr>
                  <p:cNvPr id="272" name="CuadroTexto 319">
                    <a:extLst>
                      <a:ext uri="{FF2B5EF4-FFF2-40B4-BE49-F238E27FC236}">
                        <a16:creationId xmlns:a16="http://schemas.microsoft.com/office/drawing/2014/main" id="{CD12EFC6-CD23-40B9-A786-AFD872B19C24}"/>
                      </a:ext>
                    </a:extLst>
                  </p:cNvPr>
                  <p:cNvSpPr txBox="1"/>
                  <p:nvPr/>
                </p:nvSpPr>
                <p:spPr>
                  <a:xfrm>
                    <a:off x="1114926" y="2257242"/>
                    <a:ext cx="550151" cy="523220"/>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2800" b="1" dirty="0">
                        <a:solidFill>
                          <a:srgbClr val="FFE922"/>
                        </a:solidFill>
                        <a:latin typeface="Typo Grotesk Rounded" panose="02000500000000000000" pitchFamily="2" charset="0"/>
                      </a:rPr>
                      <a:t>34</a:t>
                    </a:r>
                  </a:p>
                </p:txBody>
              </p:sp>
              <p:grpSp>
                <p:nvGrpSpPr>
                  <p:cNvPr id="273" name="Grupo 272">
                    <a:extLst>
                      <a:ext uri="{FF2B5EF4-FFF2-40B4-BE49-F238E27FC236}">
                        <a16:creationId xmlns:a16="http://schemas.microsoft.com/office/drawing/2014/main" id="{AC4D8676-1ED4-4BE4-B901-F814115441BA}"/>
                      </a:ext>
                    </a:extLst>
                  </p:cNvPr>
                  <p:cNvGrpSpPr/>
                  <p:nvPr/>
                </p:nvGrpSpPr>
                <p:grpSpPr>
                  <a:xfrm>
                    <a:off x="1097922" y="2258451"/>
                    <a:ext cx="540144" cy="528414"/>
                    <a:chOff x="1436878" y="1539229"/>
                    <a:chExt cx="540144" cy="530865"/>
                  </a:xfrm>
                </p:grpSpPr>
                <p:sp>
                  <p:nvSpPr>
                    <p:cNvPr id="274" name="CuadroTexto 321">
                      <a:extLst>
                        <a:ext uri="{FF2B5EF4-FFF2-40B4-BE49-F238E27FC236}">
                          <a16:creationId xmlns:a16="http://schemas.microsoft.com/office/drawing/2014/main" id="{19643AE9-7229-4B2D-9527-EE13ABE8551E}"/>
                        </a:ext>
                      </a:extLst>
                    </p:cNvPr>
                    <p:cNvSpPr txBox="1"/>
                    <p:nvPr/>
                  </p:nvSpPr>
                  <p:spPr>
                    <a:xfrm>
                      <a:off x="1436878" y="1539229"/>
                      <a:ext cx="356188" cy="523220"/>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2800" b="1" spc="-150" dirty="0">
                          <a:solidFill>
                            <a:srgbClr val="FFE922"/>
                          </a:solidFill>
                          <a:latin typeface="Typo Grotesk Rounded" panose="02000500000000000000" pitchFamily="2" charset="0"/>
                        </a:rPr>
                        <a:t>3</a:t>
                      </a:r>
                    </a:p>
                  </p:txBody>
                </p:sp>
                <p:sp>
                  <p:nvSpPr>
                    <p:cNvPr id="275" name="CuadroTexto 322">
                      <a:extLst>
                        <a:ext uri="{FF2B5EF4-FFF2-40B4-BE49-F238E27FC236}">
                          <a16:creationId xmlns:a16="http://schemas.microsoft.com/office/drawing/2014/main" id="{70D0575E-68C4-4271-AB31-0525CC281AA0}"/>
                        </a:ext>
                      </a:extLst>
                    </p:cNvPr>
                    <p:cNvSpPr txBox="1"/>
                    <p:nvPr/>
                  </p:nvSpPr>
                  <p:spPr>
                    <a:xfrm>
                      <a:off x="1628850" y="1544447"/>
                      <a:ext cx="348172" cy="52564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2800" b="1" spc="-150" dirty="0">
                          <a:solidFill>
                            <a:srgbClr val="FFE922"/>
                          </a:solidFill>
                          <a:latin typeface="Typo Grotesk Rounded" panose="02000500000000000000" pitchFamily="2" charset="0"/>
                        </a:rPr>
                        <a:t>4</a:t>
                      </a:r>
                    </a:p>
                  </p:txBody>
                </p:sp>
              </p:grpSp>
            </p:grpSp>
            <p:sp>
              <p:nvSpPr>
                <p:cNvPr id="191" name="Elipse 190">
                  <a:extLst>
                    <a:ext uri="{FF2B5EF4-FFF2-40B4-BE49-F238E27FC236}">
                      <a16:creationId xmlns:a16="http://schemas.microsoft.com/office/drawing/2014/main" id="{FE11E9D6-A944-439B-926F-02B4425DAF76}"/>
                    </a:ext>
                  </a:extLst>
                </p:cNvPr>
                <p:cNvSpPr/>
                <p:nvPr/>
              </p:nvSpPr>
              <p:spPr>
                <a:xfrm>
                  <a:off x="1995714" y="1583747"/>
                  <a:ext cx="93600" cy="93600"/>
                </a:xfrm>
                <a:prstGeom prst="ellipse">
                  <a:avLst/>
                </a:prstGeom>
                <a:solidFill>
                  <a:srgbClr val="BDD7EE"/>
                </a:solidFill>
                <a:ln w="38100">
                  <a:solidFill>
                    <a:srgbClr val="E803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nvGrpSpPr>
                <p:cNvPr id="192" name="Grupo 191">
                  <a:extLst>
                    <a:ext uri="{FF2B5EF4-FFF2-40B4-BE49-F238E27FC236}">
                      <a16:creationId xmlns:a16="http://schemas.microsoft.com/office/drawing/2014/main" id="{E1843C3D-8F76-4650-8668-A63C5A3494B5}"/>
                    </a:ext>
                  </a:extLst>
                </p:cNvPr>
                <p:cNvGrpSpPr/>
                <p:nvPr/>
              </p:nvGrpSpPr>
              <p:grpSpPr>
                <a:xfrm>
                  <a:off x="463609" y="1637886"/>
                  <a:ext cx="1228338" cy="1673971"/>
                  <a:chOff x="7833928" y="832733"/>
                  <a:chExt cx="1228338" cy="1673971"/>
                </a:xfrm>
              </p:grpSpPr>
              <p:sp>
                <p:nvSpPr>
                  <p:cNvPr id="193" name="Elipse 192">
                    <a:extLst>
                      <a:ext uri="{FF2B5EF4-FFF2-40B4-BE49-F238E27FC236}">
                        <a16:creationId xmlns:a16="http://schemas.microsoft.com/office/drawing/2014/main" id="{7DC5D08E-EC63-4E07-AD82-B1DC74365BC9}"/>
                      </a:ext>
                    </a:extLst>
                  </p:cNvPr>
                  <p:cNvSpPr/>
                  <p:nvPr/>
                </p:nvSpPr>
                <p:spPr>
                  <a:xfrm>
                    <a:off x="8598476" y="904008"/>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194" name="Elipse 193">
                    <a:extLst>
                      <a:ext uri="{FF2B5EF4-FFF2-40B4-BE49-F238E27FC236}">
                        <a16:creationId xmlns:a16="http://schemas.microsoft.com/office/drawing/2014/main" id="{86E2361A-3B62-4099-9001-83B2E2CA7E0D}"/>
                      </a:ext>
                    </a:extLst>
                  </p:cNvPr>
                  <p:cNvSpPr/>
                  <p:nvPr/>
                </p:nvSpPr>
                <p:spPr>
                  <a:xfrm>
                    <a:off x="8272894" y="934813"/>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195" name="Elipse 194">
                    <a:extLst>
                      <a:ext uri="{FF2B5EF4-FFF2-40B4-BE49-F238E27FC236}">
                        <a16:creationId xmlns:a16="http://schemas.microsoft.com/office/drawing/2014/main" id="{344434F9-3994-4927-A9A6-A95219FC979D}"/>
                      </a:ext>
                    </a:extLst>
                  </p:cNvPr>
                  <p:cNvSpPr/>
                  <p:nvPr/>
                </p:nvSpPr>
                <p:spPr>
                  <a:xfrm>
                    <a:off x="8144740" y="1076822"/>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196" name="Elipse 195">
                    <a:extLst>
                      <a:ext uri="{FF2B5EF4-FFF2-40B4-BE49-F238E27FC236}">
                        <a16:creationId xmlns:a16="http://schemas.microsoft.com/office/drawing/2014/main" id="{ED3BC078-FADC-4BF5-8DA4-FBF65C7299F5}"/>
                      </a:ext>
                    </a:extLst>
                  </p:cNvPr>
                  <p:cNvSpPr/>
                  <p:nvPr/>
                </p:nvSpPr>
                <p:spPr>
                  <a:xfrm>
                    <a:off x="8000999" y="1244264"/>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197" name="Elipse 196">
                    <a:extLst>
                      <a:ext uri="{FF2B5EF4-FFF2-40B4-BE49-F238E27FC236}">
                        <a16:creationId xmlns:a16="http://schemas.microsoft.com/office/drawing/2014/main" id="{F72610F2-03AE-46D5-B1FC-C2AB42E24318}"/>
                      </a:ext>
                    </a:extLst>
                  </p:cNvPr>
                  <p:cNvSpPr/>
                  <p:nvPr/>
                </p:nvSpPr>
                <p:spPr>
                  <a:xfrm>
                    <a:off x="7862454" y="1801120"/>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198" name="Elipse 197">
                    <a:extLst>
                      <a:ext uri="{FF2B5EF4-FFF2-40B4-BE49-F238E27FC236}">
                        <a16:creationId xmlns:a16="http://schemas.microsoft.com/office/drawing/2014/main" id="{6B5C2773-7EA9-4329-8193-9436C004383E}"/>
                      </a:ext>
                    </a:extLst>
                  </p:cNvPr>
                  <p:cNvSpPr/>
                  <p:nvPr/>
                </p:nvSpPr>
                <p:spPr>
                  <a:xfrm>
                    <a:off x="7995435" y="1626916"/>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199" name="Elipse 198">
                    <a:extLst>
                      <a:ext uri="{FF2B5EF4-FFF2-40B4-BE49-F238E27FC236}">
                        <a16:creationId xmlns:a16="http://schemas.microsoft.com/office/drawing/2014/main" id="{EEE5186B-B772-4858-951A-548C775B5079}"/>
                      </a:ext>
                    </a:extLst>
                  </p:cNvPr>
                  <p:cNvSpPr/>
                  <p:nvPr/>
                </p:nvSpPr>
                <p:spPr>
                  <a:xfrm>
                    <a:off x="8029334" y="1425050"/>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00" name="Elipse 199">
                    <a:extLst>
                      <a:ext uri="{FF2B5EF4-FFF2-40B4-BE49-F238E27FC236}">
                        <a16:creationId xmlns:a16="http://schemas.microsoft.com/office/drawing/2014/main" id="{A2D250AA-414A-4204-BF87-A9230CD3E301}"/>
                      </a:ext>
                    </a:extLst>
                  </p:cNvPr>
                  <p:cNvSpPr/>
                  <p:nvPr/>
                </p:nvSpPr>
                <p:spPr>
                  <a:xfrm>
                    <a:off x="8055311" y="1812177"/>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01" name="Elipse 200">
                    <a:extLst>
                      <a:ext uri="{FF2B5EF4-FFF2-40B4-BE49-F238E27FC236}">
                        <a16:creationId xmlns:a16="http://schemas.microsoft.com/office/drawing/2014/main" id="{C62D9ADA-2346-4E01-AB46-AC1A75CAF76C}"/>
                      </a:ext>
                    </a:extLst>
                  </p:cNvPr>
                  <p:cNvSpPr/>
                  <p:nvPr/>
                </p:nvSpPr>
                <p:spPr>
                  <a:xfrm>
                    <a:off x="8102927" y="1997438"/>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02" name="Elipse 201">
                    <a:extLst>
                      <a:ext uri="{FF2B5EF4-FFF2-40B4-BE49-F238E27FC236}">
                        <a16:creationId xmlns:a16="http://schemas.microsoft.com/office/drawing/2014/main" id="{167E1F0F-454D-4255-80A0-F663BF134C3C}"/>
                      </a:ext>
                    </a:extLst>
                  </p:cNvPr>
                  <p:cNvSpPr/>
                  <p:nvPr/>
                </p:nvSpPr>
                <p:spPr>
                  <a:xfrm>
                    <a:off x="8444107" y="2154140"/>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03" name="Elipse 202">
                    <a:extLst>
                      <a:ext uri="{FF2B5EF4-FFF2-40B4-BE49-F238E27FC236}">
                        <a16:creationId xmlns:a16="http://schemas.microsoft.com/office/drawing/2014/main" id="{41B452D4-96A2-4570-8111-B517139E36D1}"/>
                      </a:ext>
                    </a:extLst>
                  </p:cNvPr>
                  <p:cNvSpPr/>
                  <p:nvPr/>
                </p:nvSpPr>
                <p:spPr>
                  <a:xfrm>
                    <a:off x="8795309" y="1988764"/>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04" name="Elipse 203">
                    <a:extLst>
                      <a:ext uri="{FF2B5EF4-FFF2-40B4-BE49-F238E27FC236}">
                        <a16:creationId xmlns:a16="http://schemas.microsoft.com/office/drawing/2014/main" id="{748ABFB9-264C-4748-AFC9-728C66F116BE}"/>
                      </a:ext>
                    </a:extLst>
                  </p:cNvPr>
                  <p:cNvSpPr/>
                  <p:nvPr/>
                </p:nvSpPr>
                <p:spPr>
                  <a:xfrm>
                    <a:off x="8579454" y="2132335"/>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05" name="Elipse 204">
                    <a:extLst>
                      <a:ext uri="{FF2B5EF4-FFF2-40B4-BE49-F238E27FC236}">
                        <a16:creationId xmlns:a16="http://schemas.microsoft.com/office/drawing/2014/main" id="{0B18DB5C-080F-4A9C-83C5-4F474AD849A4}"/>
                      </a:ext>
                    </a:extLst>
                  </p:cNvPr>
                  <p:cNvSpPr/>
                  <p:nvPr/>
                </p:nvSpPr>
                <p:spPr>
                  <a:xfrm>
                    <a:off x="8386501" y="1821177"/>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06" name="Elipse 205">
                    <a:extLst>
                      <a:ext uri="{FF2B5EF4-FFF2-40B4-BE49-F238E27FC236}">
                        <a16:creationId xmlns:a16="http://schemas.microsoft.com/office/drawing/2014/main" id="{A637DEBE-EA8A-42F7-A884-C8C7FEA2F911}"/>
                      </a:ext>
                    </a:extLst>
                  </p:cNvPr>
                  <p:cNvSpPr/>
                  <p:nvPr/>
                </p:nvSpPr>
                <p:spPr>
                  <a:xfrm>
                    <a:off x="8555890" y="1824194"/>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07" name="Elipse 206">
                    <a:extLst>
                      <a:ext uri="{FF2B5EF4-FFF2-40B4-BE49-F238E27FC236}">
                        <a16:creationId xmlns:a16="http://schemas.microsoft.com/office/drawing/2014/main" id="{02BD5295-2F52-47DB-B436-4552E6ED3121}"/>
                      </a:ext>
                    </a:extLst>
                  </p:cNvPr>
                  <p:cNvSpPr/>
                  <p:nvPr/>
                </p:nvSpPr>
                <p:spPr>
                  <a:xfrm>
                    <a:off x="8404501" y="1374844"/>
                    <a:ext cx="90000" cy="90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08" name="Elipse 207">
                    <a:extLst>
                      <a:ext uri="{FF2B5EF4-FFF2-40B4-BE49-F238E27FC236}">
                        <a16:creationId xmlns:a16="http://schemas.microsoft.com/office/drawing/2014/main" id="{9329836E-CA65-45C5-BCFE-50A94AAB6924}"/>
                      </a:ext>
                    </a:extLst>
                  </p:cNvPr>
                  <p:cNvSpPr/>
                  <p:nvPr/>
                </p:nvSpPr>
                <p:spPr>
                  <a:xfrm>
                    <a:off x="8688624" y="1434651"/>
                    <a:ext cx="90000" cy="90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09" name="Elipse 208">
                    <a:extLst>
                      <a:ext uri="{FF2B5EF4-FFF2-40B4-BE49-F238E27FC236}">
                        <a16:creationId xmlns:a16="http://schemas.microsoft.com/office/drawing/2014/main" id="{B53059D6-4A40-4CE5-B925-B53AD66E692B}"/>
                      </a:ext>
                    </a:extLst>
                  </p:cNvPr>
                  <p:cNvSpPr/>
                  <p:nvPr/>
                </p:nvSpPr>
                <p:spPr>
                  <a:xfrm>
                    <a:off x="8270449" y="1476462"/>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10" name="Elipse 209">
                    <a:extLst>
                      <a:ext uri="{FF2B5EF4-FFF2-40B4-BE49-F238E27FC236}">
                        <a16:creationId xmlns:a16="http://schemas.microsoft.com/office/drawing/2014/main" id="{21AC078C-1653-4DD9-9EC0-06F4D6B32061}"/>
                      </a:ext>
                    </a:extLst>
                  </p:cNvPr>
                  <p:cNvSpPr/>
                  <p:nvPr/>
                </p:nvSpPr>
                <p:spPr>
                  <a:xfrm>
                    <a:off x="8223787" y="1561701"/>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11" name="Elipse 210">
                    <a:extLst>
                      <a:ext uri="{FF2B5EF4-FFF2-40B4-BE49-F238E27FC236}">
                        <a16:creationId xmlns:a16="http://schemas.microsoft.com/office/drawing/2014/main" id="{C156A7C8-C90A-424A-BCF8-09BBFC646CDE}"/>
                      </a:ext>
                    </a:extLst>
                  </p:cNvPr>
                  <p:cNvSpPr/>
                  <p:nvPr/>
                </p:nvSpPr>
                <p:spPr>
                  <a:xfrm>
                    <a:off x="8490596" y="1483384"/>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12" name="Elipse 211">
                    <a:extLst>
                      <a:ext uri="{FF2B5EF4-FFF2-40B4-BE49-F238E27FC236}">
                        <a16:creationId xmlns:a16="http://schemas.microsoft.com/office/drawing/2014/main" id="{8A5EF72D-6B69-4C18-9BB1-ED370D91FDF5}"/>
                      </a:ext>
                    </a:extLst>
                  </p:cNvPr>
                  <p:cNvSpPr/>
                  <p:nvPr/>
                </p:nvSpPr>
                <p:spPr>
                  <a:xfrm>
                    <a:off x="8482729" y="1635916"/>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13" name="Elipse 212">
                    <a:extLst>
                      <a:ext uri="{FF2B5EF4-FFF2-40B4-BE49-F238E27FC236}">
                        <a16:creationId xmlns:a16="http://schemas.microsoft.com/office/drawing/2014/main" id="{F7535209-2B32-4A02-A1C9-57A205B9A5BA}"/>
                      </a:ext>
                    </a:extLst>
                  </p:cNvPr>
                  <p:cNvSpPr/>
                  <p:nvPr/>
                </p:nvSpPr>
                <p:spPr>
                  <a:xfrm>
                    <a:off x="8267699" y="1893569"/>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14" name="Elipse 213">
                    <a:extLst>
                      <a:ext uri="{FF2B5EF4-FFF2-40B4-BE49-F238E27FC236}">
                        <a16:creationId xmlns:a16="http://schemas.microsoft.com/office/drawing/2014/main" id="{FA9084F9-787D-4A7F-8911-C1B68E259305}"/>
                      </a:ext>
                    </a:extLst>
                  </p:cNvPr>
                  <p:cNvSpPr/>
                  <p:nvPr/>
                </p:nvSpPr>
                <p:spPr>
                  <a:xfrm>
                    <a:off x="8267699" y="1111553"/>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15" name="Elipse 214">
                    <a:extLst>
                      <a:ext uri="{FF2B5EF4-FFF2-40B4-BE49-F238E27FC236}">
                        <a16:creationId xmlns:a16="http://schemas.microsoft.com/office/drawing/2014/main" id="{60DFCD61-3E56-4423-8502-164AEE12975B}"/>
                      </a:ext>
                    </a:extLst>
                  </p:cNvPr>
                  <p:cNvSpPr/>
                  <p:nvPr/>
                </p:nvSpPr>
                <p:spPr>
                  <a:xfrm>
                    <a:off x="8065466" y="1316807"/>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16" name="Elipse 215">
                    <a:extLst>
                      <a:ext uri="{FF2B5EF4-FFF2-40B4-BE49-F238E27FC236}">
                        <a16:creationId xmlns:a16="http://schemas.microsoft.com/office/drawing/2014/main" id="{51959E99-F42C-4662-82B4-5A95F7989985}"/>
                      </a:ext>
                    </a:extLst>
                  </p:cNvPr>
                  <p:cNvSpPr/>
                  <p:nvPr/>
                </p:nvSpPr>
                <p:spPr>
                  <a:xfrm>
                    <a:off x="8103945" y="1732193"/>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17" name="Elipse 216">
                    <a:extLst>
                      <a:ext uri="{FF2B5EF4-FFF2-40B4-BE49-F238E27FC236}">
                        <a16:creationId xmlns:a16="http://schemas.microsoft.com/office/drawing/2014/main" id="{0E2D95A8-5060-493F-980A-4D3E1F18338B}"/>
                      </a:ext>
                    </a:extLst>
                  </p:cNvPr>
                  <p:cNvSpPr/>
                  <p:nvPr/>
                </p:nvSpPr>
                <p:spPr>
                  <a:xfrm>
                    <a:off x="8437729" y="2259881"/>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18" name="Elipse 217">
                    <a:extLst>
                      <a:ext uri="{FF2B5EF4-FFF2-40B4-BE49-F238E27FC236}">
                        <a16:creationId xmlns:a16="http://schemas.microsoft.com/office/drawing/2014/main" id="{4475A4B7-09BC-49E2-950A-90A1CA2EEE82}"/>
                      </a:ext>
                    </a:extLst>
                  </p:cNvPr>
                  <p:cNvSpPr/>
                  <p:nvPr/>
                </p:nvSpPr>
                <p:spPr>
                  <a:xfrm>
                    <a:off x="8663346" y="2342271"/>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19" name="Elipse 218">
                    <a:extLst>
                      <a:ext uri="{FF2B5EF4-FFF2-40B4-BE49-F238E27FC236}">
                        <a16:creationId xmlns:a16="http://schemas.microsoft.com/office/drawing/2014/main" id="{8961E836-21E5-4708-A008-DFF604294FAB}"/>
                      </a:ext>
                    </a:extLst>
                  </p:cNvPr>
                  <p:cNvSpPr/>
                  <p:nvPr/>
                </p:nvSpPr>
                <p:spPr>
                  <a:xfrm>
                    <a:off x="8726019" y="2378990"/>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20" name="Elipse 219">
                    <a:extLst>
                      <a:ext uri="{FF2B5EF4-FFF2-40B4-BE49-F238E27FC236}">
                        <a16:creationId xmlns:a16="http://schemas.microsoft.com/office/drawing/2014/main" id="{298D1684-E867-4B5A-8F6E-DE7AE3E276A6}"/>
                      </a:ext>
                    </a:extLst>
                  </p:cNvPr>
                  <p:cNvSpPr/>
                  <p:nvPr/>
                </p:nvSpPr>
                <p:spPr>
                  <a:xfrm>
                    <a:off x="8498107" y="1160049"/>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21" name="Elipse 220">
                    <a:extLst>
                      <a:ext uri="{FF2B5EF4-FFF2-40B4-BE49-F238E27FC236}">
                        <a16:creationId xmlns:a16="http://schemas.microsoft.com/office/drawing/2014/main" id="{1082CBFC-C4FC-47DF-86C3-81B7F3ACDDAB}"/>
                      </a:ext>
                    </a:extLst>
                  </p:cNvPr>
                  <p:cNvSpPr/>
                  <p:nvPr/>
                </p:nvSpPr>
                <p:spPr>
                  <a:xfrm>
                    <a:off x="8760393" y="1714193"/>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22" name="Elipse 221">
                    <a:extLst>
                      <a:ext uri="{FF2B5EF4-FFF2-40B4-BE49-F238E27FC236}">
                        <a16:creationId xmlns:a16="http://schemas.microsoft.com/office/drawing/2014/main" id="{B4A0D4A4-4F87-491A-AD73-082B368246C9}"/>
                      </a:ext>
                    </a:extLst>
                  </p:cNvPr>
                  <p:cNvSpPr/>
                  <p:nvPr/>
                </p:nvSpPr>
                <p:spPr>
                  <a:xfrm>
                    <a:off x="8634624" y="2019140"/>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23" name="Elipse 222">
                    <a:extLst>
                      <a:ext uri="{FF2B5EF4-FFF2-40B4-BE49-F238E27FC236}">
                        <a16:creationId xmlns:a16="http://schemas.microsoft.com/office/drawing/2014/main" id="{834D8169-8395-4C47-BACE-5935749D936E}"/>
                      </a:ext>
                    </a:extLst>
                  </p:cNvPr>
                  <p:cNvSpPr/>
                  <p:nvPr/>
                </p:nvSpPr>
                <p:spPr>
                  <a:xfrm>
                    <a:off x="8569064" y="1531547"/>
                    <a:ext cx="198000" cy="19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24" name="Elipse 223">
                    <a:extLst>
                      <a:ext uri="{FF2B5EF4-FFF2-40B4-BE49-F238E27FC236}">
                        <a16:creationId xmlns:a16="http://schemas.microsoft.com/office/drawing/2014/main" id="{050D784D-62F0-45A9-B035-80704B585652}"/>
                      </a:ext>
                    </a:extLst>
                  </p:cNvPr>
                  <p:cNvSpPr/>
                  <p:nvPr/>
                </p:nvSpPr>
                <p:spPr>
                  <a:xfrm>
                    <a:off x="8202489" y="1633098"/>
                    <a:ext cx="198000" cy="19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225" name="Elipse 224">
                    <a:extLst>
                      <a:ext uri="{FF2B5EF4-FFF2-40B4-BE49-F238E27FC236}">
                        <a16:creationId xmlns:a16="http://schemas.microsoft.com/office/drawing/2014/main" id="{2EAAF6EE-D036-4D0B-9BF2-04711CAAAE51}"/>
                      </a:ext>
                    </a:extLst>
                  </p:cNvPr>
                  <p:cNvSpPr/>
                  <p:nvPr/>
                </p:nvSpPr>
                <p:spPr>
                  <a:xfrm>
                    <a:off x="8802165" y="1732098"/>
                    <a:ext cx="198000" cy="19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226" name="Elipse 225">
                    <a:extLst>
                      <a:ext uri="{FF2B5EF4-FFF2-40B4-BE49-F238E27FC236}">
                        <a16:creationId xmlns:a16="http://schemas.microsoft.com/office/drawing/2014/main" id="{84792A3F-48A5-433C-BB68-D9FEAE14B916}"/>
                      </a:ext>
                    </a:extLst>
                  </p:cNvPr>
                  <p:cNvSpPr/>
                  <p:nvPr/>
                </p:nvSpPr>
                <p:spPr>
                  <a:xfrm>
                    <a:off x="8466286" y="1760389"/>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27" name="Elipse 226">
                    <a:extLst>
                      <a:ext uri="{FF2B5EF4-FFF2-40B4-BE49-F238E27FC236}">
                        <a16:creationId xmlns:a16="http://schemas.microsoft.com/office/drawing/2014/main" id="{F8372C8D-901B-411F-B6C9-23C8ABDAF1C4}"/>
                      </a:ext>
                    </a:extLst>
                  </p:cNvPr>
                  <p:cNvSpPr/>
                  <p:nvPr/>
                </p:nvSpPr>
                <p:spPr>
                  <a:xfrm>
                    <a:off x="8657615" y="1776575"/>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28" name="Elipse 227">
                    <a:extLst>
                      <a:ext uri="{FF2B5EF4-FFF2-40B4-BE49-F238E27FC236}">
                        <a16:creationId xmlns:a16="http://schemas.microsoft.com/office/drawing/2014/main" id="{0747DC1B-D2F4-4846-9EB6-0EE4956E481A}"/>
                      </a:ext>
                    </a:extLst>
                  </p:cNvPr>
                  <p:cNvSpPr/>
                  <p:nvPr/>
                </p:nvSpPr>
                <p:spPr>
                  <a:xfrm>
                    <a:off x="7922736" y="1893473"/>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29" name="Elipse 228">
                    <a:extLst>
                      <a:ext uri="{FF2B5EF4-FFF2-40B4-BE49-F238E27FC236}">
                        <a16:creationId xmlns:a16="http://schemas.microsoft.com/office/drawing/2014/main" id="{96CE354B-DB71-4A70-A370-9E0858B73982}"/>
                      </a:ext>
                    </a:extLst>
                  </p:cNvPr>
                  <p:cNvSpPr/>
                  <p:nvPr/>
                </p:nvSpPr>
                <p:spPr>
                  <a:xfrm>
                    <a:off x="8126896" y="1448364"/>
                    <a:ext cx="108000" cy="10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30" name="Elipse 229">
                    <a:extLst>
                      <a:ext uri="{FF2B5EF4-FFF2-40B4-BE49-F238E27FC236}">
                        <a16:creationId xmlns:a16="http://schemas.microsoft.com/office/drawing/2014/main" id="{2945D698-2DA2-4840-B4E7-F4AD0E6BA41B}"/>
                      </a:ext>
                    </a:extLst>
                  </p:cNvPr>
                  <p:cNvSpPr/>
                  <p:nvPr/>
                </p:nvSpPr>
                <p:spPr>
                  <a:xfrm>
                    <a:off x="8102405" y="1164278"/>
                    <a:ext cx="108000" cy="10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31" name="Elipse 230">
                    <a:extLst>
                      <a:ext uri="{FF2B5EF4-FFF2-40B4-BE49-F238E27FC236}">
                        <a16:creationId xmlns:a16="http://schemas.microsoft.com/office/drawing/2014/main" id="{943DB0DC-CD19-4C71-AAB0-A76203AD0D25}"/>
                      </a:ext>
                    </a:extLst>
                  </p:cNvPr>
                  <p:cNvSpPr/>
                  <p:nvPr/>
                </p:nvSpPr>
                <p:spPr>
                  <a:xfrm>
                    <a:off x="8376286" y="1173278"/>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32" name="Elipse 231">
                    <a:extLst>
                      <a:ext uri="{FF2B5EF4-FFF2-40B4-BE49-F238E27FC236}">
                        <a16:creationId xmlns:a16="http://schemas.microsoft.com/office/drawing/2014/main" id="{05E34F92-18D6-4C4A-AF51-D7F7FF3D6B49}"/>
                      </a:ext>
                    </a:extLst>
                  </p:cNvPr>
                  <p:cNvSpPr/>
                  <p:nvPr/>
                </p:nvSpPr>
                <p:spPr>
                  <a:xfrm>
                    <a:off x="8524550" y="832733"/>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33" name="Elipse 232">
                    <a:extLst>
                      <a:ext uri="{FF2B5EF4-FFF2-40B4-BE49-F238E27FC236}">
                        <a16:creationId xmlns:a16="http://schemas.microsoft.com/office/drawing/2014/main" id="{EF28DF82-8AD2-41DA-BDF1-DB56C979EAE1}"/>
                      </a:ext>
                    </a:extLst>
                  </p:cNvPr>
                  <p:cNvSpPr/>
                  <p:nvPr/>
                </p:nvSpPr>
                <p:spPr>
                  <a:xfrm>
                    <a:off x="8043811" y="1541924"/>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34" name="Elipse 233">
                    <a:extLst>
                      <a:ext uri="{FF2B5EF4-FFF2-40B4-BE49-F238E27FC236}">
                        <a16:creationId xmlns:a16="http://schemas.microsoft.com/office/drawing/2014/main" id="{EDC8CC01-E1A9-4923-AF61-E102BD4D3255}"/>
                      </a:ext>
                    </a:extLst>
                  </p:cNvPr>
                  <p:cNvSpPr/>
                  <p:nvPr/>
                </p:nvSpPr>
                <p:spPr>
                  <a:xfrm>
                    <a:off x="8169978" y="1846120"/>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35" name="Elipse 234">
                    <a:extLst>
                      <a:ext uri="{FF2B5EF4-FFF2-40B4-BE49-F238E27FC236}">
                        <a16:creationId xmlns:a16="http://schemas.microsoft.com/office/drawing/2014/main" id="{BE7548C5-DB3A-4AFC-8394-D9EBBDF1F811}"/>
                      </a:ext>
                    </a:extLst>
                  </p:cNvPr>
                  <p:cNvSpPr/>
                  <p:nvPr/>
                </p:nvSpPr>
                <p:spPr>
                  <a:xfrm>
                    <a:off x="8332501" y="2063256"/>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36" name="Elipse 235">
                    <a:extLst>
                      <a:ext uri="{FF2B5EF4-FFF2-40B4-BE49-F238E27FC236}">
                        <a16:creationId xmlns:a16="http://schemas.microsoft.com/office/drawing/2014/main" id="{865A4208-1A8F-4F1B-8A03-AAABB4A31DC6}"/>
                      </a:ext>
                    </a:extLst>
                  </p:cNvPr>
                  <p:cNvSpPr/>
                  <p:nvPr/>
                </p:nvSpPr>
                <p:spPr>
                  <a:xfrm>
                    <a:off x="8515453" y="2201576"/>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37" name="Elipse 236">
                    <a:extLst>
                      <a:ext uri="{FF2B5EF4-FFF2-40B4-BE49-F238E27FC236}">
                        <a16:creationId xmlns:a16="http://schemas.microsoft.com/office/drawing/2014/main" id="{B4475932-1519-4BC0-958C-B2595E4A45A0}"/>
                      </a:ext>
                    </a:extLst>
                  </p:cNvPr>
                  <p:cNvSpPr/>
                  <p:nvPr/>
                </p:nvSpPr>
                <p:spPr>
                  <a:xfrm>
                    <a:off x="8668064" y="2146128"/>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38" name="Elipse 237">
                    <a:extLst>
                      <a:ext uri="{FF2B5EF4-FFF2-40B4-BE49-F238E27FC236}">
                        <a16:creationId xmlns:a16="http://schemas.microsoft.com/office/drawing/2014/main" id="{F179BC9C-F5FF-4CEE-98F2-BF3DB1C23E9E}"/>
                      </a:ext>
                    </a:extLst>
                  </p:cNvPr>
                  <p:cNvSpPr/>
                  <p:nvPr/>
                </p:nvSpPr>
                <p:spPr>
                  <a:xfrm>
                    <a:off x="8741967" y="1991547"/>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39" name="Elipse 238">
                    <a:extLst>
                      <a:ext uri="{FF2B5EF4-FFF2-40B4-BE49-F238E27FC236}">
                        <a16:creationId xmlns:a16="http://schemas.microsoft.com/office/drawing/2014/main" id="{B54290FC-CEEE-480B-BE5A-4087B2441A6C}"/>
                      </a:ext>
                    </a:extLst>
                  </p:cNvPr>
                  <p:cNvSpPr/>
                  <p:nvPr/>
                </p:nvSpPr>
                <p:spPr>
                  <a:xfrm>
                    <a:off x="8630662" y="1928048"/>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40" name="Elipse 239">
                    <a:extLst>
                      <a:ext uri="{FF2B5EF4-FFF2-40B4-BE49-F238E27FC236}">
                        <a16:creationId xmlns:a16="http://schemas.microsoft.com/office/drawing/2014/main" id="{2F74996E-D80C-4732-8BFC-390998C9F4D1}"/>
                      </a:ext>
                    </a:extLst>
                  </p:cNvPr>
                  <p:cNvSpPr/>
                  <p:nvPr/>
                </p:nvSpPr>
                <p:spPr>
                  <a:xfrm>
                    <a:off x="8579950" y="1755234"/>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41" name="Elipse 240">
                    <a:extLst>
                      <a:ext uri="{FF2B5EF4-FFF2-40B4-BE49-F238E27FC236}">
                        <a16:creationId xmlns:a16="http://schemas.microsoft.com/office/drawing/2014/main" id="{F1593CF9-661C-4DB0-9E4E-42D96DBB4A7A}"/>
                      </a:ext>
                    </a:extLst>
                  </p:cNvPr>
                  <p:cNvSpPr/>
                  <p:nvPr/>
                </p:nvSpPr>
                <p:spPr>
                  <a:xfrm>
                    <a:off x="8795309" y="1519391"/>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42" name="Elipse 241">
                    <a:extLst>
                      <a:ext uri="{FF2B5EF4-FFF2-40B4-BE49-F238E27FC236}">
                        <a16:creationId xmlns:a16="http://schemas.microsoft.com/office/drawing/2014/main" id="{1F1719E3-3FC0-43F2-A4D0-43ECCB3996C5}"/>
                      </a:ext>
                    </a:extLst>
                  </p:cNvPr>
                  <p:cNvSpPr/>
                  <p:nvPr/>
                </p:nvSpPr>
                <p:spPr>
                  <a:xfrm>
                    <a:off x="8671536" y="1360623"/>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43" name="Elipse 242">
                    <a:extLst>
                      <a:ext uri="{FF2B5EF4-FFF2-40B4-BE49-F238E27FC236}">
                        <a16:creationId xmlns:a16="http://schemas.microsoft.com/office/drawing/2014/main" id="{CBA7A672-F8E7-4B20-A8A7-B9F14E28CAC0}"/>
                      </a:ext>
                    </a:extLst>
                  </p:cNvPr>
                  <p:cNvSpPr/>
                  <p:nvPr/>
                </p:nvSpPr>
                <p:spPr>
                  <a:xfrm>
                    <a:off x="8366535" y="1455844"/>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44" name="Elipse 243">
                    <a:extLst>
                      <a:ext uri="{FF2B5EF4-FFF2-40B4-BE49-F238E27FC236}">
                        <a16:creationId xmlns:a16="http://schemas.microsoft.com/office/drawing/2014/main" id="{DDEC8C9F-BC7C-423D-84DD-E54AEC9CCB3A}"/>
                      </a:ext>
                    </a:extLst>
                  </p:cNvPr>
                  <p:cNvSpPr/>
                  <p:nvPr/>
                </p:nvSpPr>
                <p:spPr>
                  <a:xfrm>
                    <a:off x="8359501" y="908926"/>
                    <a:ext cx="72000" cy="72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45" name="Elipse 244">
                    <a:extLst>
                      <a:ext uri="{FF2B5EF4-FFF2-40B4-BE49-F238E27FC236}">
                        <a16:creationId xmlns:a16="http://schemas.microsoft.com/office/drawing/2014/main" id="{831BD337-2A3B-488E-8E6D-607DB0571546}"/>
                      </a:ext>
                    </a:extLst>
                  </p:cNvPr>
                  <p:cNvSpPr/>
                  <p:nvPr/>
                </p:nvSpPr>
                <p:spPr>
                  <a:xfrm>
                    <a:off x="8429574" y="1087117"/>
                    <a:ext cx="72000" cy="72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46" name="Elipse 245">
                    <a:extLst>
                      <a:ext uri="{FF2B5EF4-FFF2-40B4-BE49-F238E27FC236}">
                        <a16:creationId xmlns:a16="http://schemas.microsoft.com/office/drawing/2014/main" id="{76FE7C6D-5533-46DD-909D-ED8CBE8B9461}"/>
                      </a:ext>
                    </a:extLst>
                  </p:cNvPr>
                  <p:cNvSpPr/>
                  <p:nvPr/>
                </p:nvSpPr>
                <p:spPr>
                  <a:xfrm>
                    <a:off x="8722189" y="2269683"/>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47" name="Elipse 246">
                    <a:extLst>
                      <a:ext uri="{FF2B5EF4-FFF2-40B4-BE49-F238E27FC236}">
                        <a16:creationId xmlns:a16="http://schemas.microsoft.com/office/drawing/2014/main" id="{5F95DDAC-6234-4609-AAE3-D45ED4D37753}"/>
                      </a:ext>
                    </a:extLst>
                  </p:cNvPr>
                  <p:cNvSpPr/>
                  <p:nvPr/>
                </p:nvSpPr>
                <p:spPr>
                  <a:xfrm>
                    <a:off x="8209598" y="1240796"/>
                    <a:ext cx="198000" cy="19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248" name="Elipse 247">
                    <a:extLst>
                      <a:ext uri="{FF2B5EF4-FFF2-40B4-BE49-F238E27FC236}">
                        <a16:creationId xmlns:a16="http://schemas.microsoft.com/office/drawing/2014/main" id="{918CCB2C-A543-4731-8C20-5E7B7946D1D6}"/>
                      </a:ext>
                    </a:extLst>
                  </p:cNvPr>
                  <p:cNvSpPr/>
                  <p:nvPr/>
                </p:nvSpPr>
                <p:spPr>
                  <a:xfrm>
                    <a:off x="8393268" y="1923691"/>
                    <a:ext cx="216000" cy="216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249" name="Elipse 248">
                    <a:extLst>
                      <a:ext uri="{FF2B5EF4-FFF2-40B4-BE49-F238E27FC236}">
                        <a16:creationId xmlns:a16="http://schemas.microsoft.com/office/drawing/2014/main" id="{3781F831-CF0C-44E5-AC88-F5149AA750AB}"/>
                      </a:ext>
                    </a:extLst>
                  </p:cNvPr>
                  <p:cNvSpPr/>
                  <p:nvPr/>
                </p:nvSpPr>
                <p:spPr>
                  <a:xfrm>
                    <a:off x="8460924" y="1248006"/>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50" name="Elipse 249">
                    <a:extLst>
                      <a:ext uri="{FF2B5EF4-FFF2-40B4-BE49-F238E27FC236}">
                        <a16:creationId xmlns:a16="http://schemas.microsoft.com/office/drawing/2014/main" id="{E62E416C-6D0D-45AD-9EA6-D9E9CAFDA602}"/>
                      </a:ext>
                    </a:extLst>
                  </p:cNvPr>
                  <p:cNvSpPr/>
                  <p:nvPr/>
                </p:nvSpPr>
                <p:spPr>
                  <a:xfrm>
                    <a:off x="8539237" y="1384796"/>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51" name="Elipse 250">
                    <a:extLst>
                      <a:ext uri="{FF2B5EF4-FFF2-40B4-BE49-F238E27FC236}">
                        <a16:creationId xmlns:a16="http://schemas.microsoft.com/office/drawing/2014/main" id="{38A5F337-33D9-4B4A-9176-5F4CEEE78782}"/>
                      </a:ext>
                    </a:extLst>
                  </p:cNvPr>
                  <p:cNvSpPr/>
                  <p:nvPr/>
                </p:nvSpPr>
                <p:spPr>
                  <a:xfrm>
                    <a:off x="8374729" y="1516405"/>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52" name="Elipse 251">
                    <a:extLst>
                      <a:ext uri="{FF2B5EF4-FFF2-40B4-BE49-F238E27FC236}">
                        <a16:creationId xmlns:a16="http://schemas.microsoft.com/office/drawing/2014/main" id="{CBE1B97F-B1DD-4F29-8E35-CF6BEC2EC6C5}"/>
                      </a:ext>
                    </a:extLst>
                  </p:cNvPr>
                  <p:cNvSpPr/>
                  <p:nvPr/>
                </p:nvSpPr>
                <p:spPr>
                  <a:xfrm>
                    <a:off x="8084931" y="1594368"/>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53" name="Elipse 252">
                    <a:extLst>
                      <a:ext uri="{FF2B5EF4-FFF2-40B4-BE49-F238E27FC236}">
                        <a16:creationId xmlns:a16="http://schemas.microsoft.com/office/drawing/2014/main" id="{D51294E7-CCB1-4DAD-91CF-B2C4551E1F31}"/>
                      </a:ext>
                    </a:extLst>
                  </p:cNvPr>
                  <p:cNvSpPr/>
                  <p:nvPr/>
                </p:nvSpPr>
                <p:spPr>
                  <a:xfrm>
                    <a:off x="7951343" y="1741193"/>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54" name="Elipse 253">
                    <a:extLst>
                      <a:ext uri="{FF2B5EF4-FFF2-40B4-BE49-F238E27FC236}">
                        <a16:creationId xmlns:a16="http://schemas.microsoft.com/office/drawing/2014/main" id="{8F0833A7-58D6-4D3B-A7C6-6A06C5821D49}"/>
                      </a:ext>
                    </a:extLst>
                  </p:cNvPr>
                  <p:cNvSpPr/>
                  <p:nvPr/>
                </p:nvSpPr>
                <p:spPr>
                  <a:xfrm>
                    <a:off x="8806732" y="1595646"/>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55" name="Elipse 254">
                    <a:extLst>
                      <a:ext uri="{FF2B5EF4-FFF2-40B4-BE49-F238E27FC236}">
                        <a16:creationId xmlns:a16="http://schemas.microsoft.com/office/drawing/2014/main" id="{4724359C-E410-41A7-A323-5422BD5AD518}"/>
                      </a:ext>
                    </a:extLst>
                  </p:cNvPr>
                  <p:cNvSpPr/>
                  <p:nvPr/>
                </p:nvSpPr>
                <p:spPr>
                  <a:xfrm>
                    <a:off x="8460924" y="954860"/>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56" name="Elipse 255">
                    <a:extLst>
                      <a:ext uri="{FF2B5EF4-FFF2-40B4-BE49-F238E27FC236}">
                        <a16:creationId xmlns:a16="http://schemas.microsoft.com/office/drawing/2014/main" id="{81CACC69-88BF-4056-899F-3D48053DB5E0}"/>
                      </a:ext>
                    </a:extLst>
                  </p:cNvPr>
                  <p:cNvSpPr/>
                  <p:nvPr/>
                </p:nvSpPr>
                <p:spPr>
                  <a:xfrm>
                    <a:off x="8236592" y="1029566"/>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57" name="Elipse 256">
                    <a:extLst>
                      <a:ext uri="{FF2B5EF4-FFF2-40B4-BE49-F238E27FC236}">
                        <a16:creationId xmlns:a16="http://schemas.microsoft.com/office/drawing/2014/main" id="{5086EEC3-F75C-4704-8417-6FC7FEF15EEC}"/>
                      </a:ext>
                    </a:extLst>
                  </p:cNvPr>
                  <p:cNvSpPr/>
                  <p:nvPr/>
                </p:nvSpPr>
                <p:spPr>
                  <a:xfrm>
                    <a:off x="8350501" y="1006036"/>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58" name="Elipse 257">
                    <a:extLst>
                      <a:ext uri="{FF2B5EF4-FFF2-40B4-BE49-F238E27FC236}">
                        <a16:creationId xmlns:a16="http://schemas.microsoft.com/office/drawing/2014/main" id="{66E981AC-E6D4-42A2-8632-856ABBF252D0}"/>
                      </a:ext>
                    </a:extLst>
                  </p:cNvPr>
                  <p:cNvSpPr/>
                  <p:nvPr/>
                </p:nvSpPr>
                <p:spPr>
                  <a:xfrm>
                    <a:off x="8144539" y="1927872"/>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59" name="Elipse 258">
                    <a:extLst>
                      <a:ext uri="{FF2B5EF4-FFF2-40B4-BE49-F238E27FC236}">
                        <a16:creationId xmlns:a16="http://schemas.microsoft.com/office/drawing/2014/main" id="{FB3FC47D-85AC-44D5-9CBE-D11F800A5386}"/>
                      </a:ext>
                    </a:extLst>
                  </p:cNvPr>
                  <p:cNvSpPr/>
                  <p:nvPr/>
                </p:nvSpPr>
                <p:spPr>
                  <a:xfrm>
                    <a:off x="8036068" y="1914002"/>
                    <a:ext cx="90000" cy="90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60" name="Elipse 259">
                    <a:extLst>
                      <a:ext uri="{FF2B5EF4-FFF2-40B4-BE49-F238E27FC236}">
                        <a16:creationId xmlns:a16="http://schemas.microsoft.com/office/drawing/2014/main" id="{9B171D04-29F5-4009-B29A-351544FD9667}"/>
                      </a:ext>
                    </a:extLst>
                  </p:cNvPr>
                  <p:cNvSpPr/>
                  <p:nvPr/>
                </p:nvSpPr>
                <p:spPr>
                  <a:xfrm>
                    <a:off x="8208958" y="2014603"/>
                    <a:ext cx="90000" cy="90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61" name="Elipse 260">
                    <a:extLst>
                      <a:ext uri="{FF2B5EF4-FFF2-40B4-BE49-F238E27FC236}">
                        <a16:creationId xmlns:a16="http://schemas.microsoft.com/office/drawing/2014/main" id="{0442E486-F8D7-4763-8109-F89BBC7EAABA}"/>
                      </a:ext>
                    </a:extLst>
                  </p:cNvPr>
                  <p:cNvSpPr/>
                  <p:nvPr/>
                </p:nvSpPr>
                <p:spPr>
                  <a:xfrm>
                    <a:off x="8320850" y="2146128"/>
                    <a:ext cx="90000" cy="90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62" name="Elipse 261">
                    <a:extLst>
                      <a:ext uri="{FF2B5EF4-FFF2-40B4-BE49-F238E27FC236}">
                        <a16:creationId xmlns:a16="http://schemas.microsoft.com/office/drawing/2014/main" id="{05F4409E-AA7C-4AFE-867E-8D1C1D51DCB8}"/>
                      </a:ext>
                    </a:extLst>
                  </p:cNvPr>
                  <p:cNvSpPr/>
                  <p:nvPr/>
                </p:nvSpPr>
                <p:spPr>
                  <a:xfrm>
                    <a:off x="8586799" y="2215283"/>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63" name="Elipse 262">
                    <a:extLst>
                      <a:ext uri="{FF2B5EF4-FFF2-40B4-BE49-F238E27FC236}">
                        <a16:creationId xmlns:a16="http://schemas.microsoft.com/office/drawing/2014/main" id="{6022E84B-9533-4749-98FC-64A3A1229493}"/>
                      </a:ext>
                    </a:extLst>
                  </p:cNvPr>
                  <p:cNvSpPr/>
                  <p:nvPr/>
                </p:nvSpPr>
                <p:spPr>
                  <a:xfrm>
                    <a:off x="8698536" y="1863493"/>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64" name="Elipse 263">
                    <a:extLst>
                      <a:ext uri="{FF2B5EF4-FFF2-40B4-BE49-F238E27FC236}">
                        <a16:creationId xmlns:a16="http://schemas.microsoft.com/office/drawing/2014/main" id="{AC9F5BE8-8397-4FEC-81D7-9B671B65FBF1}"/>
                      </a:ext>
                    </a:extLst>
                  </p:cNvPr>
                  <p:cNvSpPr/>
                  <p:nvPr/>
                </p:nvSpPr>
                <p:spPr>
                  <a:xfrm>
                    <a:off x="8899465" y="1502364"/>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65" name="Elipse 264">
                    <a:extLst>
                      <a:ext uri="{FF2B5EF4-FFF2-40B4-BE49-F238E27FC236}">
                        <a16:creationId xmlns:a16="http://schemas.microsoft.com/office/drawing/2014/main" id="{52752BA9-B839-4AEA-91FF-071EF7440E34}"/>
                      </a:ext>
                    </a:extLst>
                  </p:cNvPr>
                  <p:cNvSpPr/>
                  <p:nvPr/>
                </p:nvSpPr>
                <p:spPr>
                  <a:xfrm>
                    <a:off x="8657615" y="838887"/>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66" name="Elipse 265">
                    <a:extLst>
                      <a:ext uri="{FF2B5EF4-FFF2-40B4-BE49-F238E27FC236}">
                        <a16:creationId xmlns:a16="http://schemas.microsoft.com/office/drawing/2014/main" id="{58752C89-8329-42CF-8619-15A5D0109958}"/>
                      </a:ext>
                    </a:extLst>
                  </p:cNvPr>
                  <p:cNvSpPr/>
                  <p:nvPr/>
                </p:nvSpPr>
                <p:spPr>
                  <a:xfrm>
                    <a:off x="8706393" y="2452704"/>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67" name="Elipse 266">
                    <a:extLst>
                      <a:ext uri="{FF2B5EF4-FFF2-40B4-BE49-F238E27FC236}">
                        <a16:creationId xmlns:a16="http://schemas.microsoft.com/office/drawing/2014/main" id="{22857CC7-BED3-4A8F-A21C-FF9424DC6EE7}"/>
                      </a:ext>
                    </a:extLst>
                  </p:cNvPr>
                  <p:cNvSpPr/>
                  <p:nvPr/>
                </p:nvSpPr>
                <p:spPr>
                  <a:xfrm>
                    <a:off x="9008266" y="1857177"/>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68" name="Elipse 267">
                    <a:extLst>
                      <a:ext uri="{FF2B5EF4-FFF2-40B4-BE49-F238E27FC236}">
                        <a16:creationId xmlns:a16="http://schemas.microsoft.com/office/drawing/2014/main" id="{71192832-5254-4E52-BFA3-A0A1C8BEB0BA}"/>
                      </a:ext>
                    </a:extLst>
                  </p:cNvPr>
                  <p:cNvSpPr/>
                  <p:nvPr/>
                </p:nvSpPr>
                <p:spPr>
                  <a:xfrm>
                    <a:off x="8826411" y="1448364"/>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69" name="Elipse 268">
                    <a:extLst>
                      <a:ext uri="{FF2B5EF4-FFF2-40B4-BE49-F238E27FC236}">
                        <a16:creationId xmlns:a16="http://schemas.microsoft.com/office/drawing/2014/main" id="{25126679-370C-4737-8746-671468E65642}"/>
                      </a:ext>
                    </a:extLst>
                  </p:cNvPr>
                  <p:cNvSpPr/>
                  <p:nvPr/>
                </p:nvSpPr>
                <p:spPr>
                  <a:xfrm>
                    <a:off x="7833928" y="1871347"/>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70" name="Elipse 269">
                    <a:extLst>
                      <a:ext uri="{FF2B5EF4-FFF2-40B4-BE49-F238E27FC236}">
                        <a16:creationId xmlns:a16="http://schemas.microsoft.com/office/drawing/2014/main" id="{35BB6A36-9D45-4F7A-B49A-35E13B29AD40}"/>
                      </a:ext>
                    </a:extLst>
                  </p:cNvPr>
                  <p:cNvSpPr/>
                  <p:nvPr/>
                </p:nvSpPr>
                <p:spPr>
                  <a:xfrm>
                    <a:off x="8428663" y="1706235"/>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271" name="Elipse 270">
                    <a:extLst>
                      <a:ext uri="{FF2B5EF4-FFF2-40B4-BE49-F238E27FC236}">
                        <a16:creationId xmlns:a16="http://schemas.microsoft.com/office/drawing/2014/main" id="{A7475593-41A9-4690-A9D0-24B10614AC67}"/>
                      </a:ext>
                    </a:extLst>
                  </p:cNvPr>
                  <p:cNvSpPr/>
                  <p:nvPr/>
                </p:nvSpPr>
                <p:spPr>
                  <a:xfrm>
                    <a:off x="8721356" y="2185343"/>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grpSp>
            <p:nvGrpSpPr>
              <p:cNvPr id="173" name="Grupo 172">
                <a:extLst>
                  <a:ext uri="{FF2B5EF4-FFF2-40B4-BE49-F238E27FC236}">
                    <a16:creationId xmlns:a16="http://schemas.microsoft.com/office/drawing/2014/main" id="{E8B8E5EA-FA15-4AFB-8209-F29D09E77196}"/>
                  </a:ext>
                </a:extLst>
              </p:cNvPr>
              <p:cNvGrpSpPr/>
              <p:nvPr/>
            </p:nvGrpSpPr>
            <p:grpSpPr>
              <a:xfrm>
                <a:off x="1725732" y="774807"/>
                <a:ext cx="3782188" cy="1169235"/>
                <a:chOff x="922128" y="5717930"/>
                <a:chExt cx="4820182" cy="1490124"/>
              </a:xfrm>
            </p:grpSpPr>
            <p:grpSp>
              <p:nvGrpSpPr>
                <p:cNvPr id="174" name="Grupo 173">
                  <a:extLst>
                    <a:ext uri="{FF2B5EF4-FFF2-40B4-BE49-F238E27FC236}">
                      <a16:creationId xmlns:a16="http://schemas.microsoft.com/office/drawing/2014/main" id="{542C70FA-2E71-43C7-ADA0-380E86D3CBDE}"/>
                    </a:ext>
                  </a:extLst>
                </p:cNvPr>
                <p:cNvGrpSpPr/>
                <p:nvPr/>
              </p:nvGrpSpPr>
              <p:grpSpPr>
                <a:xfrm>
                  <a:off x="3071844" y="5762882"/>
                  <a:ext cx="1283026" cy="1335563"/>
                  <a:chOff x="3071844" y="5762882"/>
                  <a:chExt cx="1283026" cy="1335563"/>
                </a:xfrm>
                <a:solidFill>
                  <a:srgbClr val="034BA2"/>
                </a:solidFill>
              </p:grpSpPr>
              <p:sp>
                <p:nvSpPr>
                  <p:cNvPr id="184" name="Rectángulo 183">
                    <a:extLst>
                      <a:ext uri="{FF2B5EF4-FFF2-40B4-BE49-F238E27FC236}">
                        <a16:creationId xmlns:a16="http://schemas.microsoft.com/office/drawing/2014/main" id="{A2DE1D77-16FE-491B-927E-6CCDFF103E17}"/>
                      </a:ext>
                    </a:extLst>
                  </p:cNvPr>
                  <p:cNvSpPr/>
                  <p:nvPr/>
                </p:nvSpPr>
                <p:spPr>
                  <a:xfrm>
                    <a:off x="3589122" y="5765649"/>
                    <a:ext cx="248781" cy="18528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185" name="Rectángulo 144">
                    <a:extLst>
                      <a:ext uri="{FF2B5EF4-FFF2-40B4-BE49-F238E27FC236}">
                        <a16:creationId xmlns:a16="http://schemas.microsoft.com/office/drawing/2014/main" id="{9E8B37E8-7CF7-468C-AF3A-AEB9D06C10BE}"/>
                      </a:ext>
                    </a:extLst>
                  </p:cNvPr>
                  <p:cNvSpPr/>
                  <p:nvPr/>
                </p:nvSpPr>
                <p:spPr>
                  <a:xfrm>
                    <a:off x="3071844" y="5765520"/>
                    <a:ext cx="718012" cy="1332925"/>
                  </a:xfrm>
                  <a:custGeom>
                    <a:avLst/>
                    <a:gdLst>
                      <a:gd name="connsiteX0" fmla="*/ 0 w 248781"/>
                      <a:gd name="connsiteY0" fmla="*/ 0 h 1304852"/>
                      <a:gd name="connsiteX1" fmla="*/ 248781 w 248781"/>
                      <a:gd name="connsiteY1" fmla="*/ 0 h 1304852"/>
                      <a:gd name="connsiteX2" fmla="*/ 248781 w 248781"/>
                      <a:gd name="connsiteY2" fmla="*/ 1304852 h 1304852"/>
                      <a:gd name="connsiteX3" fmla="*/ 0 w 248781"/>
                      <a:gd name="connsiteY3" fmla="*/ 1304852 h 1304852"/>
                      <a:gd name="connsiteX4" fmla="*/ 0 w 248781"/>
                      <a:gd name="connsiteY4" fmla="*/ 0 h 1304852"/>
                      <a:gd name="connsiteX0" fmla="*/ 0 w 718012"/>
                      <a:gd name="connsiteY0" fmla="*/ 0 h 1304852"/>
                      <a:gd name="connsiteX1" fmla="*/ 718012 w 718012"/>
                      <a:gd name="connsiteY1" fmla="*/ 108284 h 1304852"/>
                      <a:gd name="connsiteX2" fmla="*/ 248781 w 718012"/>
                      <a:gd name="connsiteY2" fmla="*/ 1304852 h 1304852"/>
                      <a:gd name="connsiteX3" fmla="*/ 0 w 718012"/>
                      <a:gd name="connsiteY3" fmla="*/ 1304852 h 1304852"/>
                      <a:gd name="connsiteX4" fmla="*/ 0 w 718012"/>
                      <a:gd name="connsiteY4" fmla="*/ 0 h 1304852"/>
                      <a:gd name="connsiteX0" fmla="*/ 473242 w 718012"/>
                      <a:gd name="connsiteY0" fmla="*/ 0 h 1228652"/>
                      <a:gd name="connsiteX1" fmla="*/ 718012 w 718012"/>
                      <a:gd name="connsiteY1" fmla="*/ 32084 h 1228652"/>
                      <a:gd name="connsiteX2" fmla="*/ 248781 w 718012"/>
                      <a:gd name="connsiteY2" fmla="*/ 1228652 h 1228652"/>
                      <a:gd name="connsiteX3" fmla="*/ 0 w 718012"/>
                      <a:gd name="connsiteY3" fmla="*/ 1228652 h 1228652"/>
                      <a:gd name="connsiteX4" fmla="*/ 473242 w 718012"/>
                      <a:gd name="connsiteY4" fmla="*/ 0 h 1228652"/>
                      <a:gd name="connsiteX0" fmla="*/ 517358 w 718012"/>
                      <a:gd name="connsiteY0" fmla="*/ 0 h 1332925"/>
                      <a:gd name="connsiteX1" fmla="*/ 718012 w 718012"/>
                      <a:gd name="connsiteY1" fmla="*/ 136357 h 1332925"/>
                      <a:gd name="connsiteX2" fmla="*/ 248781 w 718012"/>
                      <a:gd name="connsiteY2" fmla="*/ 1332925 h 1332925"/>
                      <a:gd name="connsiteX3" fmla="*/ 0 w 718012"/>
                      <a:gd name="connsiteY3" fmla="*/ 1332925 h 1332925"/>
                      <a:gd name="connsiteX4" fmla="*/ 517358 w 718012"/>
                      <a:gd name="connsiteY4" fmla="*/ 0 h 133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012" h="1332925">
                        <a:moveTo>
                          <a:pt x="517358" y="0"/>
                        </a:moveTo>
                        <a:lnTo>
                          <a:pt x="718012" y="136357"/>
                        </a:lnTo>
                        <a:lnTo>
                          <a:pt x="248781" y="1332925"/>
                        </a:lnTo>
                        <a:lnTo>
                          <a:pt x="0" y="1332925"/>
                        </a:lnTo>
                        <a:lnTo>
                          <a:pt x="51735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186" name="Rectángulo 144">
                    <a:extLst>
                      <a:ext uri="{FF2B5EF4-FFF2-40B4-BE49-F238E27FC236}">
                        <a16:creationId xmlns:a16="http://schemas.microsoft.com/office/drawing/2014/main" id="{EB31B3CC-AA0D-4A7F-9D3C-55CD781708AD}"/>
                      </a:ext>
                    </a:extLst>
                  </p:cNvPr>
                  <p:cNvSpPr/>
                  <p:nvPr/>
                </p:nvSpPr>
                <p:spPr>
                  <a:xfrm flipH="1">
                    <a:off x="3636858" y="5762882"/>
                    <a:ext cx="718012" cy="1332925"/>
                  </a:xfrm>
                  <a:custGeom>
                    <a:avLst/>
                    <a:gdLst>
                      <a:gd name="connsiteX0" fmla="*/ 0 w 248781"/>
                      <a:gd name="connsiteY0" fmla="*/ 0 h 1304852"/>
                      <a:gd name="connsiteX1" fmla="*/ 248781 w 248781"/>
                      <a:gd name="connsiteY1" fmla="*/ 0 h 1304852"/>
                      <a:gd name="connsiteX2" fmla="*/ 248781 w 248781"/>
                      <a:gd name="connsiteY2" fmla="*/ 1304852 h 1304852"/>
                      <a:gd name="connsiteX3" fmla="*/ 0 w 248781"/>
                      <a:gd name="connsiteY3" fmla="*/ 1304852 h 1304852"/>
                      <a:gd name="connsiteX4" fmla="*/ 0 w 248781"/>
                      <a:gd name="connsiteY4" fmla="*/ 0 h 1304852"/>
                      <a:gd name="connsiteX0" fmla="*/ 0 w 718012"/>
                      <a:gd name="connsiteY0" fmla="*/ 0 h 1304852"/>
                      <a:gd name="connsiteX1" fmla="*/ 718012 w 718012"/>
                      <a:gd name="connsiteY1" fmla="*/ 108284 h 1304852"/>
                      <a:gd name="connsiteX2" fmla="*/ 248781 w 718012"/>
                      <a:gd name="connsiteY2" fmla="*/ 1304852 h 1304852"/>
                      <a:gd name="connsiteX3" fmla="*/ 0 w 718012"/>
                      <a:gd name="connsiteY3" fmla="*/ 1304852 h 1304852"/>
                      <a:gd name="connsiteX4" fmla="*/ 0 w 718012"/>
                      <a:gd name="connsiteY4" fmla="*/ 0 h 1304852"/>
                      <a:gd name="connsiteX0" fmla="*/ 473242 w 718012"/>
                      <a:gd name="connsiteY0" fmla="*/ 0 h 1228652"/>
                      <a:gd name="connsiteX1" fmla="*/ 718012 w 718012"/>
                      <a:gd name="connsiteY1" fmla="*/ 32084 h 1228652"/>
                      <a:gd name="connsiteX2" fmla="*/ 248781 w 718012"/>
                      <a:gd name="connsiteY2" fmla="*/ 1228652 h 1228652"/>
                      <a:gd name="connsiteX3" fmla="*/ 0 w 718012"/>
                      <a:gd name="connsiteY3" fmla="*/ 1228652 h 1228652"/>
                      <a:gd name="connsiteX4" fmla="*/ 473242 w 718012"/>
                      <a:gd name="connsiteY4" fmla="*/ 0 h 1228652"/>
                      <a:gd name="connsiteX0" fmla="*/ 517358 w 718012"/>
                      <a:gd name="connsiteY0" fmla="*/ 0 h 1332925"/>
                      <a:gd name="connsiteX1" fmla="*/ 718012 w 718012"/>
                      <a:gd name="connsiteY1" fmla="*/ 136357 h 1332925"/>
                      <a:gd name="connsiteX2" fmla="*/ 248781 w 718012"/>
                      <a:gd name="connsiteY2" fmla="*/ 1332925 h 1332925"/>
                      <a:gd name="connsiteX3" fmla="*/ 0 w 718012"/>
                      <a:gd name="connsiteY3" fmla="*/ 1332925 h 1332925"/>
                      <a:gd name="connsiteX4" fmla="*/ 517358 w 718012"/>
                      <a:gd name="connsiteY4" fmla="*/ 0 h 133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012" h="1332925">
                        <a:moveTo>
                          <a:pt x="517358" y="0"/>
                        </a:moveTo>
                        <a:lnTo>
                          <a:pt x="718012" y="136357"/>
                        </a:lnTo>
                        <a:lnTo>
                          <a:pt x="248781" y="1332925"/>
                        </a:lnTo>
                        <a:lnTo>
                          <a:pt x="0" y="1332925"/>
                        </a:lnTo>
                        <a:lnTo>
                          <a:pt x="51735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187" name="Rectángulo 186">
                    <a:extLst>
                      <a:ext uri="{FF2B5EF4-FFF2-40B4-BE49-F238E27FC236}">
                        <a16:creationId xmlns:a16="http://schemas.microsoft.com/office/drawing/2014/main" id="{BE3932D9-F8A0-4951-B50C-5E9A0497A72D}"/>
                      </a:ext>
                    </a:extLst>
                  </p:cNvPr>
                  <p:cNvSpPr/>
                  <p:nvPr/>
                </p:nvSpPr>
                <p:spPr>
                  <a:xfrm>
                    <a:off x="3388895" y="6572086"/>
                    <a:ext cx="661016" cy="2498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nvGrpSpPr>
                <p:cNvPr id="175" name="Grupo 174">
                  <a:extLst>
                    <a:ext uri="{FF2B5EF4-FFF2-40B4-BE49-F238E27FC236}">
                      <a16:creationId xmlns:a16="http://schemas.microsoft.com/office/drawing/2014/main" id="{7BBFF868-EF60-468A-810E-1D7AA1D3D9AF}"/>
                    </a:ext>
                  </a:extLst>
                </p:cNvPr>
                <p:cNvGrpSpPr/>
                <p:nvPr/>
              </p:nvGrpSpPr>
              <p:grpSpPr>
                <a:xfrm>
                  <a:off x="4298557" y="5717930"/>
                  <a:ext cx="1443753" cy="1490124"/>
                  <a:chOff x="4298557" y="5717930"/>
                  <a:chExt cx="1443753" cy="1490124"/>
                </a:xfrm>
                <a:solidFill>
                  <a:srgbClr val="F4C403"/>
                </a:solidFill>
              </p:grpSpPr>
              <p:sp>
                <p:nvSpPr>
                  <p:cNvPr id="182" name="Rectángulo 139">
                    <a:extLst>
                      <a:ext uri="{FF2B5EF4-FFF2-40B4-BE49-F238E27FC236}">
                        <a16:creationId xmlns:a16="http://schemas.microsoft.com/office/drawing/2014/main" id="{14D771BF-0A7E-4492-BEF8-6D9D0D2F97EB}"/>
                      </a:ext>
                    </a:extLst>
                  </p:cNvPr>
                  <p:cNvSpPr/>
                  <p:nvPr/>
                </p:nvSpPr>
                <p:spPr>
                  <a:xfrm>
                    <a:off x="4930781" y="6544768"/>
                    <a:ext cx="811529" cy="663286"/>
                  </a:xfrm>
                  <a:custGeom>
                    <a:avLst/>
                    <a:gdLst>
                      <a:gd name="connsiteX0" fmla="*/ 0 w 299258"/>
                      <a:gd name="connsiteY0" fmla="*/ 0 h 657787"/>
                      <a:gd name="connsiteX1" fmla="*/ 299258 w 299258"/>
                      <a:gd name="connsiteY1" fmla="*/ 0 h 657787"/>
                      <a:gd name="connsiteX2" fmla="*/ 299258 w 299258"/>
                      <a:gd name="connsiteY2" fmla="*/ 657787 h 657787"/>
                      <a:gd name="connsiteX3" fmla="*/ 0 w 299258"/>
                      <a:gd name="connsiteY3" fmla="*/ 657787 h 657787"/>
                      <a:gd name="connsiteX4" fmla="*/ 0 w 299258"/>
                      <a:gd name="connsiteY4" fmla="*/ 0 h 657787"/>
                      <a:gd name="connsiteX0" fmla="*/ 0 w 792479"/>
                      <a:gd name="connsiteY0" fmla="*/ 0 h 668870"/>
                      <a:gd name="connsiteX1" fmla="*/ 299258 w 792479"/>
                      <a:gd name="connsiteY1" fmla="*/ 0 h 668870"/>
                      <a:gd name="connsiteX2" fmla="*/ 792479 w 792479"/>
                      <a:gd name="connsiteY2" fmla="*/ 668870 h 668870"/>
                      <a:gd name="connsiteX3" fmla="*/ 0 w 792479"/>
                      <a:gd name="connsiteY3" fmla="*/ 657787 h 668870"/>
                      <a:gd name="connsiteX4" fmla="*/ 0 w 792479"/>
                      <a:gd name="connsiteY4" fmla="*/ 0 h 668870"/>
                      <a:gd name="connsiteX0" fmla="*/ 0 w 792479"/>
                      <a:gd name="connsiteY0" fmla="*/ 0 h 668870"/>
                      <a:gd name="connsiteX1" fmla="*/ 299258 w 792479"/>
                      <a:gd name="connsiteY1" fmla="*/ 0 h 668870"/>
                      <a:gd name="connsiteX2" fmla="*/ 792479 w 792479"/>
                      <a:gd name="connsiteY2" fmla="*/ 668870 h 668870"/>
                      <a:gd name="connsiteX3" fmla="*/ 432262 w 792479"/>
                      <a:gd name="connsiteY3" fmla="*/ 657787 h 668870"/>
                      <a:gd name="connsiteX4" fmla="*/ 0 w 792479"/>
                      <a:gd name="connsiteY4" fmla="*/ 0 h 668870"/>
                      <a:gd name="connsiteX0" fmla="*/ 0 w 803563"/>
                      <a:gd name="connsiteY0" fmla="*/ 5542 h 668870"/>
                      <a:gd name="connsiteX1" fmla="*/ 310342 w 803563"/>
                      <a:gd name="connsiteY1" fmla="*/ 0 h 668870"/>
                      <a:gd name="connsiteX2" fmla="*/ 803563 w 803563"/>
                      <a:gd name="connsiteY2" fmla="*/ 668870 h 668870"/>
                      <a:gd name="connsiteX3" fmla="*/ 443346 w 803563"/>
                      <a:gd name="connsiteY3" fmla="*/ 657787 h 668870"/>
                      <a:gd name="connsiteX4" fmla="*/ 0 w 803563"/>
                      <a:gd name="connsiteY4" fmla="*/ 5542 h 668870"/>
                      <a:gd name="connsiteX0" fmla="*/ 0 w 803563"/>
                      <a:gd name="connsiteY0" fmla="*/ 5542 h 668870"/>
                      <a:gd name="connsiteX1" fmla="*/ 310342 w 803563"/>
                      <a:gd name="connsiteY1" fmla="*/ 0 h 668870"/>
                      <a:gd name="connsiteX2" fmla="*/ 803563 w 803563"/>
                      <a:gd name="connsiteY2" fmla="*/ 668870 h 668870"/>
                      <a:gd name="connsiteX3" fmla="*/ 509848 w 803563"/>
                      <a:gd name="connsiteY3" fmla="*/ 663329 h 668870"/>
                      <a:gd name="connsiteX4" fmla="*/ 0 w 803563"/>
                      <a:gd name="connsiteY4" fmla="*/ 5542 h 668870"/>
                      <a:gd name="connsiteX0" fmla="*/ 0 w 811183"/>
                      <a:gd name="connsiteY0" fmla="*/ 5542 h 665060"/>
                      <a:gd name="connsiteX1" fmla="*/ 310342 w 811183"/>
                      <a:gd name="connsiteY1" fmla="*/ 0 h 665060"/>
                      <a:gd name="connsiteX2" fmla="*/ 811183 w 811183"/>
                      <a:gd name="connsiteY2" fmla="*/ 665060 h 665060"/>
                      <a:gd name="connsiteX3" fmla="*/ 509848 w 811183"/>
                      <a:gd name="connsiteY3" fmla="*/ 663329 h 665060"/>
                      <a:gd name="connsiteX4" fmla="*/ 0 w 811183"/>
                      <a:gd name="connsiteY4" fmla="*/ 5542 h 665060"/>
                      <a:gd name="connsiteX0" fmla="*/ 0 w 811183"/>
                      <a:gd name="connsiteY0" fmla="*/ 1732 h 661250"/>
                      <a:gd name="connsiteX1" fmla="*/ 298912 w 811183"/>
                      <a:gd name="connsiteY1" fmla="*/ 0 h 661250"/>
                      <a:gd name="connsiteX2" fmla="*/ 811183 w 811183"/>
                      <a:gd name="connsiteY2" fmla="*/ 661250 h 661250"/>
                      <a:gd name="connsiteX3" fmla="*/ 509848 w 811183"/>
                      <a:gd name="connsiteY3" fmla="*/ 659519 h 661250"/>
                      <a:gd name="connsiteX4" fmla="*/ 0 w 811183"/>
                      <a:gd name="connsiteY4" fmla="*/ 1732 h 661250"/>
                      <a:gd name="connsiteX0" fmla="*/ 0 w 811530"/>
                      <a:gd name="connsiteY0" fmla="*/ 1732 h 670905"/>
                      <a:gd name="connsiteX1" fmla="*/ 298912 w 811530"/>
                      <a:gd name="connsiteY1" fmla="*/ 0 h 670905"/>
                      <a:gd name="connsiteX2" fmla="*/ 811530 w 811530"/>
                      <a:gd name="connsiteY2" fmla="*/ 670905 h 670905"/>
                      <a:gd name="connsiteX3" fmla="*/ 509848 w 811530"/>
                      <a:gd name="connsiteY3" fmla="*/ 659519 h 670905"/>
                      <a:gd name="connsiteX4" fmla="*/ 0 w 811530"/>
                      <a:gd name="connsiteY4" fmla="*/ 1732 h 670905"/>
                      <a:gd name="connsiteX0" fmla="*/ 0 w 811529"/>
                      <a:gd name="connsiteY0" fmla="*/ 1732 h 663285"/>
                      <a:gd name="connsiteX1" fmla="*/ 298912 w 811529"/>
                      <a:gd name="connsiteY1" fmla="*/ 0 h 663285"/>
                      <a:gd name="connsiteX2" fmla="*/ 811529 w 811529"/>
                      <a:gd name="connsiteY2" fmla="*/ 663285 h 663285"/>
                      <a:gd name="connsiteX3" fmla="*/ 509848 w 811529"/>
                      <a:gd name="connsiteY3" fmla="*/ 659519 h 663285"/>
                      <a:gd name="connsiteX4" fmla="*/ 0 w 811529"/>
                      <a:gd name="connsiteY4" fmla="*/ 1732 h 66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529" h="663285">
                        <a:moveTo>
                          <a:pt x="0" y="1732"/>
                        </a:moveTo>
                        <a:lnTo>
                          <a:pt x="298912" y="0"/>
                        </a:lnTo>
                        <a:lnTo>
                          <a:pt x="811529" y="663285"/>
                        </a:lnTo>
                        <a:lnTo>
                          <a:pt x="509848" y="659519"/>
                        </a:lnTo>
                        <a:lnTo>
                          <a:pt x="0" y="17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183" name="Círculo: vacío 182">
                    <a:extLst>
                      <a:ext uri="{FF2B5EF4-FFF2-40B4-BE49-F238E27FC236}">
                        <a16:creationId xmlns:a16="http://schemas.microsoft.com/office/drawing/2014/main" id="{C2859B8D-20F5-45A3-971A-7B9979631928}"/>
                      </a:ext>
                    </a:extLst>
                  </p:cNvPr>
                  <p:cNvSpPr/>
                  <p:nvPr/>
                </p:nvSpPr>
                <p:spPr>
                  <a:xfrm>
                    <a:off x="4298557" y="5717930"/>
                    <a:ext cx="1397540" cy="1429156"/>
                  </a:xfrm>
                  <a:prstGeom prst="donut">
                    <a:avLst>
                      <a:gd name="adj" fmla="val 1898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chemeClr val="tx1"/>
                      </a:solidFill>
                    </a:endParaRPr>
                  </a:p>
                </p:txBody>
              </p:sp>
            </p:grpSp>
            <p:grpSp>
              <p:nvGrpSpPr>
                <p:cNvPr id="176" name="Grupo 175">
                  <a:extLst>
                    <a:ext uri="{FF2B5EF4-FFF2-40B4-BE49-F238E27FC236}">
                      <a16:creationId xmlns:a16="http://schemas.microsoft.com/office/drawing/2014/main" id="{8E9FCE88-E0EF-4B30-B492-8DBC160F7588}"/>
                    </a:ext>
                  </a:extLst>
                </p:cNvPr>
                <p:cNvGrpSpPr/>
                <p:nvPr/>
              </p:nvGrpSpPr>
              <p:grpSpPr>
                <a:xfrm>
                  <a:off x="2392340" y="5764240"/>
                  <a:ext cx="587283" cy="1332925"/>
                  <a:chOff x="2392340" y="5764240"/>
                  <a:chExt cx="587283" cy="1332925"/>
                </a:xfrm>
                <a:solidFill>
                  <a:srgbClr val="034BA2"/>
                </a:solidFill>
              </p:grpSpPr>
              <p:sp>
                <p:nvSpPr>
                  <p:cNvPr id="180" name="Rectángulo 179">
                    <a:extLst>
                      <a:ext uri="{FF2B5EF4-FFF2-40B4-BE49-F238E27FC236}">
                        <a16:creationId xmlns:a16="http://schemas.microsoft.com/office/drawing/2014/main" id="{1E5A1E59-5750-41C8-B699-295DD16A81F1}"/>
                      </a:ext>
                    </a:extLst>
                  </p:cNvPr>
                  <p:cNvSpPr/>
                  <p:nvPr/>
                </p:nvSpPr>
                <p:spPr>
                  <a:xfrm>
                    <a:off x="2516732" y="6860692"/>
                    <a:ext cx="462891" cy="234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sp>
                <p:nvSpPr>
                  <p:cNvPr id="181" name="Rectángulo 180">
                    <a:extLst>
                      <a:ext uri="{FF2B5EF4-FFF2-40B4-BE49-F238E27FC236}">
                        <a16:creationId xmlns:a16="http://schemas.microsoft.com/office/drawing/2014/main" id="{EABC4B07-B57D-49CC-942C-2A3A3D19FF09}"/>
                      </a:ext>
                    </a:extLst>
                  </p:cNvPr>
                  <p:cNvSpPr/>
                  <p:nvPr/>
                </p:nvSpPr>
                <p:spPr>
                  <a:xfrm>
                    <a:off x="2392340" y="5764240"/>
                    <a:ext cx="248782" cy="13329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nvGrpSpPr>
                <p:cNvPr id="177" name="Grupo 176">
                  <a:extLst>
                    <a:ext uri="{FF2B5EF4-FFF2-40B4-BE49-F238E27FC236}">
                      <a16:creationId xmlns:a16="http://schemas.microsoft.com/office/drawing/2014/main" id="{D7866402-EA79-47BC-986E-24861972A204}"/>
                    </a:ext>
                  </a:extLst>
                </p:cNvPr>
                <p:cNvGrpSpPr/>
                <p:nvPr/>
              </p:nvGrpSpPr>
              <p:grpSpPr>
                <a:xfrm>
                  <a:off x="922128" y="5717930"/>
                  <a:ext cx="1459591" cy="1450845"/>
                  <a:chOff x="922128" y="5717930"/>
                  <a:chExt cx="1459591" cy="1450845"/>
                </a:xfrm>
              </p:grpSpPr>
              <p:sp>
                <p:nvSpPr>
                  <p:cNvPr id="178" name="Círculo: vacío 177">
                    <a:extLst>
                      <a:ext uri="{FF2B5EF4-FFF2-40B4-BE49-F238E27FC236}">
                        <a16:creationId xmlns:a16="http://schemas.microsoft.com/office/drawing/2014/main" id="{47A7F2E6-1E3F-409A-940A-7BA68EF07951}"/>
                      </a:ext>
                    </a:extLst>
                  </p:cNvPr>
                  <p:cNvSpPr/>
                  <p:nvPr/>
                </p:nvSpPr>
                <p:spPr>
                  <a:xfrm>
                    <a:off x="922128" y="5717930"/>
                    <a:ext cx="1442546" cy="1429154"/>
                  </a:xfrm>
                  <a:prstGeom prst="donut">
                    <a:avLst>
                      <a:gd name="adj" fmla="val 17845"/>
                    </a:avLst>
                  </a:prstGeom>
                  <a:solidFill>
                    <a:srgbClr val="034B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chemeClr val="tx1"/>
                      </a:solidFill>
                    </a:endParaRPr>
                  </a:p>
                </p:txBody>
              </p:sp>
              <p:sp>
                <p:nvSpPr>
                  <p:cNvPr id="179" name="Arco de bloque 178">
                    <a:extLst>
                      <a:ext uri="{FF2B5EF4-FFF2-40B4-BE49-F238E27FC236}">
                        <a16:creationId xmlns:a16="http://schemas.microsoft.com/office/drawing/2014/main" id="{2C72287F-31E1-40FF-A333-D2DAB2AAFBCC}"/>
                      </a:ext>
                    </a:extLst>
                  </p:cNvPr>
                  <p:cNvSpPr/>
                  <p:nvPr/>
                </p:nvSpPr>
                <p:spPr>
                  <a:xfrm rot="5656242">
                    <a:off x="1052534" y="5839589"/>
                    <a:ext cx="1439014" cy="1219357"/>
                  </a:xfrm>
                  <a:prstGeom prst="blockArc">
                    <a:avLst>
                      <a:gd name="adj1" fmla="val 13339887"/>
                      <a:gd name="adj2" fmla="val 18461617"/>
                      <a:gd name="adj3" fmla="val 2456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solidFill>
                        <a:schemeClr val="tx1"/>
                      </a:solidFill>
                    </a:endParaRPr>
                  </a:p>
                </p:txBody>
              </p:sp>
            </p:grpSp>
          </p:grpSp>
        </p:grpSp>
        <p:sp>
          <p:nvSpPr>
            <p:cNvPr id="171" name="CuadroTexto 218">
              <a:extLst>
                <a:ext uri="{FF2B5EF4-FFF2-40B4-BE49-F238E27FC236}">
                  <a16:creationId xmlns:a16="http://schemas.microsoft.com/office/drawing/2014/main" id="{5B97E987-BF14-48B2-96B2-38B95EF4D2DF}"/>
                </a:ext>
              </a:extLst>
            </p:cNvPr>
            <p:cNvSpPr txBox="1"/>
            <p:nvPr/>
          </p:nvSpPr>
          <p:spPr>
            <a:xfrm>
              <a:off x="2016834" y="2367234"/>
              <a:ext cx="3284137" cy="296748"/>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500"/>
                </a:lnSpc>
              </a:pPr>
              <a:r>
                <a:rPr lang="es-CO" sz="1500" b="1" spc="30" dirty="0">
                  <a:solidFill>
                    <a:srgbClr val="034BA2"/>
                  </a:solidFill>
                  <a:latin typeface="Abadi" panose="020B0604020104020204" pitchFamily="34" charset="0"/>
                  <a:cs typeface="Aharoni" panose="02010803020104030203" pitchFamily="2" charset="-79"/>
                </a:rPr>
                <a:t>CARTAGENA DE INDIAS - COLOMBIA</a:t>
              </a:r>
            </a:p>
          </p:txBody>
        </p:sp>
      </p:grpSp>
      <p:grpSp>
        <p:nvGrpSpPr>
          <p:cNvPr id="289" name="Grupo 288">
            <a:extLst>
              <a:ext uri="{FF2B5EF4-FFF2-40B4-BE49-F238E27FC236}">
                <a16:creationId xmlns:a16="http://schemas.microsoft.com/office/drawing/2014/main" id="{36E5C768-1EC2-4DF0-A75B-FA53D689FA1A}"/>
              </a:ext>
            </a:extLst>
          </p:cNvPr>
          <p:cNvGrpSpPr/>
          <p:nvPr/>
        </p:nvGrpSpPr>
        <p:grpSpPr>
          <a:xfrm>
            <a:off x="0" y="30942117"/>
            <a:ext cx="8935687" cy="11257806"/>
            <a:chOff x="-117654" y="26282226"/>
            <a:chExt cx="9053341" cy="12152614"/>
          </a:xfrm>
        </p:grpSpPr>
        <p:sp>
          <p:nvSpPr>
            <p:cNvPr id="290" name="CuadroTexto 289">
              <a:extLst>
                <a:ext uri="{FF2B5EF4-FFF2-40B4-BE49-F238E27FC236}">
                  <a16:creationId xmlns:a16="http://schemas.microsoft.com/office/drawing/2014/main" id="{004D4E8A-25AF-4005-BF35-130E734A45A4}"/>
                </a:ext>
              </a:extLst>
            </p:cNvPr>
            <p:cNvSpPr txBox="1"/>
            <p:nvPr/>
          </p:nvSpPr>
          <p:spPr>
            <a:xfrm>
              <a:off x="702198" y="37357622"/>
              <a:ext cx="8233489" cy="1077218"/>
            </a:xfrm>
            <a:prstGeom prst="rect">
              <a:avLst/>
            </a:prstGeom>
            <a:noFill/>
          </p:spPr>
          <p:txBody>
            <a:bodyPr wrap="square" rtlCol="0">
              <a:spAutoFit/>
            </a:bodyPr>
            <a:lstStyle/>
            <a:p>
              <a:pPr algn="ctr"/>
              <a:r>
                <a:rPr lang="es-CO" sz="3200" b="1" dirty="0" err="1">
                  <a:solidFill>
                    <a:srgbClr val="011893"/>
                  </a:solidFill>
                  <a:latin typeface="Ancizar Sans Bold" pitchFamily="50" charset="0"/>
                </a:rPr>
                <a:t>Diagram</a:t>
              </a:r>
              <a:r>
                <a:rPr lang="es-CO" sz="3200" b="1" dirty="0">
                  <a:solidFill>
                    <a:srgbClr val="011893"/>
                  </a:solidFill>
                  <a:latin typeface="Ancizar Sans Bold" pitchFamily="50" charset="0"/>
                </a:rPr>
                <a:t> 1: </a:t>
              </a:r>
              <a:r>
                <a:rPr lang="en-US" sz="3200" dirty="0">
                  <a:latin typeface="Ancizar Sans Light" pitchFamily="50" charset="0"/>
                </a:rPr>
                <a:t>Genetic algorithm for variable selection </a:t>
              </a:r>
            </a:p>
          </p:txBody>
        </p:sp>
        <p:pic>
          <p:nvPicPr>
            <p:cNvPr id="291" name="Imagen 290" descr="Diagrama&#10;&#10;Descripción generada automáticamente">
              <a:extLst>
                <a:ext uri="{FF2B5EF4-FFF2-40B4-BE49-F238E27FC236}">
                  <a16:creationId xmlns:a16="http://schemas.microsoft.com/office/drawing/2014/main" id="{8B123A6B-72C8-44C8-87F9-1082749409FA}"/>
                </a:ext>
              </a:extLst>
            </p:cNvPr>
            <p:cNvPicPr>
              <a:picLocks noChangeAspect="1"/>
            </p:cNvPicPr>
            <p:nvPr/>
          </p:nvPicPr>
          <p:blipFill rotWithShape="1">
            <a:blip r:embed="rId7">
              <a:extLst>
                <a:ext uri="{28A0092B-C50C-407E-A947-70E740481C1C}">
                  <a14:useLocalDpi xmlns:a14="http://schemas.microsoft.com/office/drawing/2010/main" val="0"/>
                </a:ext>
              </a:extLst>
            </a:blip>
            <a:srcRect r="19153"/>
            <a:stretch/>
          </p:blipFill>
          <p:spPr>
            <a:xfrm>
              <a:off x="-117654" y="26282226"/>
              <a:ext cx="8233489" cy="10680597"/>
            </a:xfrm>
            <a:prstGeom prst="rect">
              <a:avLst/>
            </a:prstGeom>
          </p:spPr>
        </p:pic>
      </p:grpSp>
      <p:sp>
        <p:nvSpPr>
          <p:cNvPr id="292" name="Flecha: a la derecha 291">
            <a:extLst>
              <a:ext uri="{FF2B5EF4-FFF2-40B4-BE49-F238E27FC236}">
                <a16:creationId xmlns:a16="http://schemas.microsoft.com/office/drawing/2014/main" id="{B8674964-1A4E-4356-BCE5-BF1CAAC8F29B}"/>
              </a:ext>
            </a:extLst>
          </p:cNvPr>
          <p:cNvSpPr/>
          <p:nvPr/>
        </p:nvSpPr>
        <p:spPr>
          <a:xfrm rot="5400000">
            <a:off x="4524640" y="16889422"/>
            <a:ext cx="12050994" cy="1327461"/>
          </a:xfrm>
          <a:prstGeom prst="rightArrow">
            <a:avLst>
              <a:gd name="adj1" fmla="val 100000"/>
              <a:gd name="adj2" fmla="val 36373"/>
            </a:avLst>
          </a:prstGeom>
          <a:gradFill flip="none" rotWithShape="1">
            <a:gsLst>
              <a:gs pos="5000">
                <a:srgbClr val="FFC500">
                  <a:tint val="66000"/>
                  <a:satMod val="160000"/>
                  <a:lumMod val="95000"/>
                  <a:lumOff val="5000"/>
                </a:srgbClr>
              </a:gs>
              <a:gs pos="32000">
                <a:srgbClr val="FFC500">
                  <a:tint val="44500"/>
                  <a:satMod val="160000"/>
                  <a:lumMod val="0"/>
                  <a:lumOff val="100000"/>
                </a:srgbClr>
              </a:gs>
              <a:gs pos="100000">
                <a:srgbClr val="FFC500">
                  <a:tint val="23500"/>
                  <a:satMod val="160000"/>
                  <a:lumMod val="15000"/>
                  <a:lumOff val="8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gradFill flip="none" rotWithShape="1">
                  <a:gsLst>
                    <a:gs pos="0">
                      <a:schemeClr val="lt1">
                        <a:shade val="30000"/>
                        <a:satMod val="115000"/>
                        <a:lumMod val="0"/>
                      </a:schemeClr>
                    </a:gs>
                    <a:gs pos="77000">
                      <a:schemeClr val="lt1">
                        <a:shade val="67500"/>
                        <a:satMod val="115000"/>
                        <a:lumMod val="0"/>
                      </a:schemeClr>
                    </a:gs>
                    <a:gs pos="100000">
                      <a:schemeClr val="lt1">
                        <a:shade val="100000"/>
                        <a:satMod val="115000"/>
                        <a:lumMod val="65000"/>
                      </a:schemeClr>
                    </a:gs>
                  </a:gsLst>
                  <a:path path="circle">
                    <a:fillToRect l="100000" b="100000"/>
                  </a:path>
                  <a:tileRect t="-100000" r="-100000"/>
                </a:gradFill>
                <a:latin typeface="Ancizar Sans Bold" pitchFamily="50" charset="0"/>
              </a:rPr>
              <a:t>    Baseline correction</a:t>
            </a:r>
          </a:p>
        </p:txBody>
      </p:sp>
      <p:grpSp>
        <p:nvGrpSpPr>
          <p:cNvPr id="293" name="Grupo 292">
            <a:extLst>
              <a:ext uri="{FF2B5EF4-FFF2-40B4-BE49-F238E27FC236}">
                <a16:creationId xmlns:a16="http://schemas.microsoft.com/office/drawing/2014/main" id="{7C55B30D-6BFD-42A0-87E4-77360F2DFF1D}"/>
              </a:ext>
            </a:extLst>
          </p:cNvPr>
          <p:cNvGrpSpPr/>
          <p:nvPr/>
        </p:nvGrpSpPr>
        <p:grpSpPr>
          <a:xfrm>
            <a:off x="10921369" y="10939193"/>
            <a:ext cx="6342843" cy="7950766"/>
            <a:chOff x="9566323" y="13269419"/>
            <a:chExt cx="6319372" cy="7921345"/>
          </a:xfrm>
        </p:grpSpPr>
        <p:pic>
          <p:nvPicPr>
            <p:cNvPr id="294" name="Imagen 293" descr="Gráfico, Histograma&#10;&#10;Descripción generada automáticamente">
              <a:extLst>
                <a:ext uri="{FF2B5EF4-FFF2-40B4-BE49-F238E27FC236}">
                  <a16:creationId xmlns:a16="http://schemas.microsoft.com/office/drawing/2014/main" id="{CCF17910-B801-4016-842E-75255D1B7911}"/>
                </a:ext>
              </a:extLst>
            </p:cNvPr>
            <p:cNvPicPr>
              <a:picLocks noChangeAspect="1"/>
            </p:cNvPicPr>
            <p:nvPr/>
          </p:nvPicPr>
          <p:blipFill rotWithShape="1">
            <a:blip r:embed="rId8">
              <a:extLst>
                <a:ext uri="{28A0092B-C50C-407E-A947-70E740481C1C}">
                  <a14:useLocalDpi xmlns:a14="http://schemas.microsoft.com/office/drawing/2010/main" val="0"/>
                </a:ext>
              </a:extLst>
            </a:blip>
            <a:srcRect t="18722" r="7163" b="6330"/>
            <a:stretch/>
          </p:blipFill>
          <p:spPr>
            <a:xfrm>
              <a:off x="9579838" y="17372689"/>
              <a:ext cx="6305857" cy="3818075"/>
            </a:xfrm>
            <a:prstGeom prst="rect">
              <a:avLst/>
            </a:prstGeom>
          </p:spPr>
        </p:pic>
        <p:pic>
          <p:nvPicPr>
            <p:cNvPr id="295" name="Imagen 294" descr="Gráfico, Histograma&#10;&#10;Descripción generada automáticamente">
              <a:extLst>
                <a:ext uri="{FF2B5EF4-FFF2-40B4-BE49-F238E27FC236}">
                  <a16:creationId xmlns:a16="http://schemas.microsoft.com/office/drawing/2014/main" id="{E15722EF-DEEB-42C5-83DD-1E7296AF5FD0}"/>
                </a:ext>
              </a:extLst>
            </p:cNvPr>
            <p:cNvPicPr>
              <a:picLocks noChangeAspect="1"/>
            </p:cNvPicPr>
            <p:nvPr/>
          </p:nvPicPr>
          <p:blipFill rotWithShape="1">
            <a:blip r:embed="rId9">
              <a:extLst>
                <a:ext uri="{28A0092B-C50C-407E-A947-70E740481C1C}">
                  <a14:useLocalDpi xmlns:a14="http://schemas.microsoft.com/office/drawing/2010/main" val="0"/>
                </a:ext>
              </a:extLst>
            </a:blip>
            <a:srcRect l="793" t="20159" r="10278" b="5939"/>
            <a:stretch/>
          </p:blipFill>
          <p:spPr>
            <a:xfrm>
              <a:off x="9566323" y="13269419"/>
              <a:ext cx="6305857" cy="3930330"/>
            </a:xfrm>
            <a:prstGeom prst="rect">
              <a:avLst/>
            </a:prstGeom>
          </p:spPr>
        </p:pic>
      </p:grpSp>
      <p:sp>
        <p:nvSpPr>
          <p:cNvPr id="296" name="Flecha: a la derecha 295">
            <a:extLst>
              <a:ext uri="{FF2B5EF4-FFF2-40B4-BE49-F238E27FC236}">
                <a16:creationId xmlns:a16="http://schemas.microsoft.com/office/drawing/2014/main" id="{34AC4501-4EF6-4131-93FC-DBEF00B7810D}"/>
              </a:ext>
            </a:extLst>
          </p:cNvPr>
          <p:cNvSpPr/>
          <p:nvPr/>
        </p:nvSpPr>
        <p:spPr>
          <a:xfrm>
            <a:off x="18068806" y="11145566"/>
            <a:ext cx="3032376" cy="11937812"/>
          </a:xfrm>
          <a:prstGeom prst="rightArrow">
            <a:avLst>
              <a:gd name="adj1" fmla="val 100000"/>
              <a:gd name="adj2" fmla="val 57238"/>
            </a:avLst>
          </a:prstGeom>
          <a:gradFill flip="none" rotWithShape="1">
            <a:gsLst>
              <a:gs pos="0">
                <a:schemeClr val="accent4">
                  <a:lumMod val="0"/>
                  <a:lumOff val="100000"/>
                </a:schemeClr>
              </a:gs>
              <a:gs pos="74000">
                <a:schemeClr val="accent4">
                  <a:lumMod val="45000"/>
                  <a:lumOff val="55000"/>
                </a:schemeClr>
              </a:gs>
              <a:gs pos="83000">
                <a:schemeClr val="accent4">
                  <a:lumMod val="45000"/>
                  <a:lumOff val="55000"/>
                </a:schemeClr>
              </a:gs>
              <a:gs pos="100000">
                <a:schemeClr val="accent4">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dirty="0"/>
          </a:p>
        </p:txBody>
      </p:sp>
      <p:sp>
        <p:nvSpPr>
          <p:cNvPr id="297" name="CuadroTexto 296">
            <a:extLst>
              <a:ext uri="{FF2B5EF4-FFF2-40B4-BE49-F238E27FC236}">
                <a16:creationId xmlns:a16="http://schemas.microsoft.com/office/drawing/2014/main" id="{D7068241-F865-4385-BCC7-88B71AD576FE}"/>
              </a:ext>
            </a:extLst>
          </p:cNvPr>
          <p:cNvSpPr txBox="1"/>
          <p:nvPr/>
        </p:nvSpPr>
        <p:spPr>
          <a:xfrm>
            <a:off x="18633157" y="16222964"/>
            <a:ext cx="2288613" cy="1569660"/>
          </a:xfrm>
          <a:prstGeom prst="rect">
            <a:avLst/>
          </a:prstGeom>
          <a:noFill/>
        </p:spPr>
        <p:txBody>
          <a:bodyPr wrap="square" rtlCol="0">
            <a:spAutoFit/>
          </a:bodyPr>
          <a:lstStyle/>
          <a:p>
            <a:r>
              <a:rPr lang="en-US" sz="4800" dirty="0">
                <a:latin typeface="Ancizar Sans Bold Italic" pitchFamily="50" charset="0"/>
              </a:rPr>
              <a:t>Variable </a:t>
            </a:r>
          </a:p>
          <a:p>
            <a:r>
              <a:rPr lang="en-US" sz="4800" dirty="0">
                <a:latin typeface="Ancizar Sans Bold Italic" pitchFamily="50" charset="0"/>
              </a:rPr>
              <a:t>selection</a:t>
            </a:r>
          </a:p>
        </p:txBody>
      </p:sp>
      <p:sp>
        <p:nvSpPr>
          <p:cNvPr id="298" name="CuadroTexto 297">
            <a:extLst>
              <a:ext uri="{FF2B5EF4-FFF2-40B4-BE49-F238E27FC236}">
                <a16:creationId xmlns:a16="http://schemas.microsoft.com/office/drawing/2014/main" id="{7E09D45F-7287-4DAA-9994-FA9DCD577A1C}"/>
              </a:ext>
            </a:extLst>
          </p:cNvPr>
          <p:cNvSpPr txBox="1"/>
          <p:nvPr/>
        </p:nvSpPr>
        <p:spPr>
          <a:xfrm>
            <a:off x="23058709" y="24331088"/>
            <a:ext cx="9807996" cy="830997"/>
          </a:xfrm>
          <a:prstGeom prst="rect">
            <a:avLst/>
          </a:prstGeom>
          <a:noFill/>
        </p:spPr>
        <p:txBody>
          <a:bodyPr wrap="square" rtlCol="0">
            <a:spAutoFit/>
          </a:bodyPr>
          <a:lstStyle/>
          <a:p>
            <a:r>
              <a:rPr lang="en-US" sz="4800" dirty="0">
                <a:latin typeface="Ancizar Sans Bold Italic" pitchFamily="50" charset="0"/>
              </a:rPr>
              <a:t>Cross-validation and prediction</a:t>
            </a:r>
          </a:p>
        </p:txBody>
      </p:sp>
      <p:pic>
        <p:nvPicPr>
          <p:cNvPr id="299" name="Imagen 298">
            <a:extLst>
              <a:ext uri="{FF2B5EF4-FFF2-40B4-BE49-F238E27FC236}">
                <a16:creationId xmlns:a16="http://schemas.microsoft.com/office/drawing/2014/main" id="{84D0E860-997E-45BF-84DB-C0E8F31D2912}"/>
              </a:ext>
            </a:extLst>
          </p:cNvPr>
          <p:cNvPicPr>
            <a:picLocks noChangeAspect="1"/>
          </p:cNvPicPr>
          <p:nvPr/>
        </p:nvPicPr>
        <p:blipFill>
          <a:blip r:embed="rId10"/>
          <a:stretch>
            <a:fillRect/>
          </a:stretch>
        </p:blipFill>
        <p:spPr>
          <a:xfrm>
            <a:off x="26601369" y="10046642"/>
            <a:ext cx="5525897" cy="14319334"/>
          </a:xfrm>
          <a:prstGeom prst="rect">
            <a:avLst/>
          </a:prstGeom>
        </p:spPr>
      </p:pic>
      <p:pic>
        <p:nvPicPr>
          <p:cNvPr id="300" name="Imagen 299">
            <a:extLst>
              <a:ext uri="{FF2B5EF4-FFF2-40B4-BE49-F238E27FC236}">
                <a16:creationId xmlns:a16="http://schemas.microsoft.com/office/drawing/2014/main" id="{36D6570A-ED56-4023-B94A-760150E390E3}"/>
              </a:ext>
            </a:extLst>
          </p:cNvPr>
          <p:cNvPicPr>
            <a:picLocks noChangeAspect="1"/>
          </p:cNvPicPr>
          <p:nvPr/>
        </p:nvPicPr>
        <p:blipFill>
          <a:blip r:embed="rId11"/>
          <a:stretch>
            <a:fillRect/>
          </a:stretch>
        </p:blipFill>
        <p:spPr>
          <a:xfrm>
            <a:off x="21136133" y="10267216"/>
            <a:ext cx="5646824" cy="14471542"/>
          </a:xfrm>
          <a:prstGeom prst="rect">
            <a:avLst/>
          </a:prstGeom>
        </p:spPr>
      </p:pic>
      <p:pic>
        <p:nvPicPr>
          <p:cNvPr id="301" name="Imagen 300">
            <a:extLst>
              <a:ext uri="{FF2B5EF4-FFF2-40B4-BE49-F238E27FC236}">
                <a16:creationId xmlns:a16="http://schemas.microsoft.com/office/drawing/2014/main" id="{3D58CED4-6B98-4FB2-AE3B-B23254FE0B2F}"/>
              </a:ext>
            </a:extLst>
          </p:cNvPr>
          <p:cNvPicPr>
            <a:picLocks noChangeAspect="1"/>
          </p:cNvPicPr>
          <p:nvPr/>
        </p:nvPicPr>
        <p:blipFill>
          <a:blip r:embed="rId12"/>
          <a:stretch>
            <a:fillRect/>
          </a:stretch>
        </p:blipFill>
        <p:spPr>
          <a:xfrm>
            <a:off x="11018911" y="19016798"/>
            <a:ext cx="6305857" cy="3832254"/>
          </a:xfrm>
          <a:prstGeom prst="rect">
            <a:avLst/>
          </a:prstGeom>
        </p:spPr>
      </p:pic>
      <p:sp>
        <p:nvSpPr>
          <p:cNvPr id="302" name="CuadroTexto 301">
            <a:extLst>
              <a:ext uri="{FF2B5EF4-FFF2-40B4-BE49-F238E27FC236}">
                <a16:creationId xmlns:a16="http://schemas.microsoft.com/office/drawing/2014/main" id="{0BE826E9-116D-46DE-A1A0-AEAA1A974BDF}"/>
              </a:ext>
            </a:extLst>
          </p:cNvPr>
          <p:cNvSpPr txBox="1"/>
          <p:nvPr/>
        </p:nvSpPr>
        <p:spPr>
          <a:xfrm>
            <a:off x="21372371" y="9768386"/>
            <a:ext cx="9807996" cy="830997"/>
          </a:xfrm>
          <a:prstGeom prst="rect">
            <a:avLst/>
          </a:prstGeom>
          <a:noFill/>
        </p:spPr>
        <p:txBody>
          <a:bodyPr wrap="square" rtlCol="0">
            <a:spAutoFit/>
          </a:bodyPr>
          <a:lstStyle/>
          <a:p>
            <a:r>
              <a:rPr lang="en-US" sz="4800" dirty="0">
                <a:latin typeface="Ancizar Sans Bold Italic" pitchFamily="50" charset="0"/>
              </a:rPr>
              <a:t>GA-Selected variables</a:t>
            </a:r>
          </a:p>
        </p:txBody>
      </p:sp>
      <p:sp>
        <p:nvSpPr>
          <p:cNvPr id="303" name="CuadroTexto 302">
            <a:extLst>
              <a:ext uri="{FF2B5EF4-FFF2-40B4-BE49-F238E27FC236}">
                <a16:creationId xmlns:a16="http://schemas.microsoft.com/office/drawing/2014/main" id="{C386BBAA-5E73-46DF-8D10-0C143F8356D1}"/>
              </a:ext>
            </a:extLst>
          </p:cNvPr>
          <p:cNvSpPr txBox="1"/>
          <p:nvPr/>
        </p:nvSpPr>
        <p:spPr>
          <a:xfrm>
            <a:off x="27068784" y="9793367"/>
            <a:ext cx="5169316" cy="863550"/>
          </a:xfrm>
          <a:prstGeom prst="rect">
            <a:avLst/>
          </a:prstGeom>
          <a:noFill/>
        </p:spPr>
        <p:txBody>
          <a:bodyPr wrap="square" rtlCol="0">
            <a:spAutoFit/>
          </a:bodyPr>
          <a:lstStyle/>
          <a:p>
            <a:r>
              <a:rPr lang="en-US" sz="4800" dirty="0">
                <a:latin typeface="Ancizar Sans Bold Italic" pitchFamily="50" charset="0"/>
              </a:rPr>
              <a:t>Regression models</a:t>
            </a:r>
          </a:p>
        </p:txBody>
      </p:sp>
      <p:sp>
        <p:nvSpPr>
          <p:cNvPr id="304" name="CuadroTexto 303">
            <a:extLst>
              <a:ext uri="{FF2B5EF4-FFF2-40B4-BE49-F238E27FC236}">
                <a16:creationId xmlns:a16="http://schemas.microsoft.com/office/drawing/2014/main" id="{3D986FE8-C825-4AF5-819B-09618F1DDA2A}"/>
              </a:ext>
            </a:extLst>
          </p:cNvPr>
          <p:cNvSpPr txBox="1"/>
          <p:nvPr/>
        </p:nvSpPr>
        <p:spPr>
          <a:xfrm>
            <a:off x="11895505" y="31310170"/>
            <a:ext cx="6642459" cy="369332"/>
          </a:xfrm>
          <a:prstGeom prst="rect">
            <a:avLst/>
          </a:prstGeom>
          <a:noFill/>
        </p:spPr>
        <p:txBody>
          <a:bodyPr wrap="none" rtlCol="0">
            <a:spAutoFit/>
          </a:bodyPr>
          <a:lstStyle/>
          <a:p>
            <a:r>
              <a:rPr lang="en-US" dirty="0" err="1"/>
              <a:t>Aqui</a:t>
            </a:r>
            <a:r>
              <a:rPr lang="en-US" dirty="0"/>
              <a:t> una table de p values, </a:t>
            </a:r>
            <a:r>
              <a:rPr lang="en-US" dirty="0" err="1"/>
              <a:t>significancia</a:t>
            </a:r>
            <a:r>
              <a:rPr lang="en-US" dirty="0"/>
              <a:t> de </a:t>
            </a:r>
            <a:r>
              <a:rPr lang="en-US" dirty="0" err="1"/>
              <a:t>coeficientes</a:t>
            </a:r>
            <a:r>
              <a:rPr lang="en-US" dirty="0"/>
              <a:t> y del </a:t>
            </a:r>
            <a:r>
              <a:rPr lang="en-US" dirty="0" err="1"/>
              <a:t>modelo</a:t>
            </a:r>
            <a:endParaRPr lang="en-US" dirty="0"/>
          </a:p>
        </p:txBody>
      </p:sp>
      <p:pic>
        <p:nvPicPr>
          <p:cNvPr id="305" name="Imagen 304" descr="Gráfico&#10;&#10;Descripción generada automáticamente">
            <a:extLst>
              <a:ext uri="{FF2B5EF4-FFF2-40B4-BE49-F238E27FC236}">
                <a16:creationId xmlns:a16="http://schemas.microsoft.com/office/drawing/2014/main" id="{945F9D3E-DEEC-4D01-8217-6F9740BD8825}"/>
              </a:ext>
            </a:extLst>
          </p:cNvPr>
          <p:cNvPicPr>
            <a:picLocks noChangeAspect="1"/>
          </p:cNvPicPr>
          <p:nvPr/>
        </p:nvPicPr>
        <p:blipFill rotWithShape="1">
          <a:blip r:embed="rId13">
            <a:extLst>
              <a:ext uri="{28A0092B-C50C-407E-A947-70E740481C1C}">
                <a14:useLocalDpi xmlns:a14="http://schemas.microsoft.com/office/drawing/2010/main" val="0"/>
              </a:ext>
            </a:extLst>
          </a:blip>
          <a:srcRect l="481" t="5661" r="2104" b="1879"/>
          <a:stretch/>
        </p:blipFill>
        <p:spPr>
          <a:xfrm>
            <a:off x="10197772" y="25029167"/>
            <a:ext cx="9724795" cy="5216738"/>
          </a:xfrm>
          <a:prstGeom prst="rect">
            <a:avLst/>
          </a:prstGeom>
        </p:spPr>
      </p:pic>
      <p:sp>
        <p:nvSpPr>
          <p:cNvPr id="306" name="CuadroTexto 305">
            <a:extLst>
              <a:ext uri="{FF2B5EF4-FFF2-40B4-BE49-F238E27FC236}">
                <a16:creationId xmlns:a16="http://schemas.microsoft.com/office/drawing/2014/main" id="{7FBC2E1D-45CE-40F4-BB5F-121A696E2210}"/>
              </a:ext>
            </a:extLst>
          </p:cNvPr>
          <p:cNvSpPr txBox="1"/>
          <p:nvPr/>
        </p:nvSpPr>
        <p:spPr>
          <a:xfrm>
            <a:off x="12107070" y="31968481"/>
            <a:ext cx="6457950" cy="1477328"/>
          </a:xfrm>
          <a:prstGeom prst="rect">
            <a:avLst/>
          </a:prstGeom>
          <a:noFill/>
        </p:spPr>
        <p:txBody>
          <a:bodyPr wrap="square" rtlCol="0">
            <a:spAutoFit/>
          </a:bodyPr>
          <a:lstStyle/>
          <a:p>
            <a:r>
              <a:rPr lang="en-US" dirty="0" err="1"/>
              <a:t>Mejor</a:t>
            </a:r>
            <a:r>
              <a:rPr lang="en-US" dirty="0"/>
              <a:t> que </a:t>
            </a:r>
            <a:r>
              <a:rPr lang="en-US" dirty="0" err="1"/>
              <a:t>tablas</a:t>
            </a:r>
            <a:r>
              <a:rPr lang="en-US" dirty="0"/>
              <a:t> </a:t>
            </a:r>
            <a:r>
              <a:rPr lang="en-US" dirty="0" err="1"/>
              <a:t>graficas</a:t>
            </a:r>
            <a:r>
              <a:rPr lang="en-US" dirty="0"/>
              <a:t>. </a:t>
            </a:r>
            <a:r>
              <a:rPr lang="en-US" dirty="0" err="1"/>
              <a:t>Seria</a:t>
            </a:r>
            <a:r>
              <a:rPr lang="en-US" dirty="0"/>
              <a:t> Bueno una de </a:t>
            </a:r>
            <a:r>
              <a:rPr lang="en-US" dirty="0" err="1"/>
              <a:t>barras</a:t>
            </a:r>
            <a:r>
              <a:rPr lang="en-US" dirty="0"/>
              <a:t> para </a:t>
            </a:r>
            <a:r>
              <a:rPr lang="en-US" dirty="0" err="1"/>
              <a:t>cada</a:t>
            </a:r>
            <a:r>
              <a:rPr lang="en-US" dirty="0"/>
              <a:t> </a:t>
            </a:r>
            <a:r>
              <a:rPr lang="en-US" dirty="0" err="1"/>
              <a:t>cosa</a:t>
            </a:r>
            <a:r>
              <a:rPr lang="en-US" dirty="0"/>
              <a:t>, un pareto para </a:t>
            </a:r>
            <a:r>
              <a:rPr lang="en-US" dirty="0" err="1"/>
              <a:t>todos</a:t>
            </a:r>
            <a:r>
              <a:rPr lang="en-US" dirty="0"/>
              <a:t> los </a:t>
            </a:r>
            <a:r>
              <a:rPr lang="en-US" dirty="0" err="1"/>
              <a:t>coeficientes</a:t>
            </a:r>
            <a:r>
              <a:rPr lang="en-US" dirty="0"/>
              <a:t>, para </a:t>
            </a:r>
            <a:r>
              <a:rPr lang="en-US" dirty="0" err="1"/>
              <a:t>cada</a:t>
            </a:r>
            <a:r>
              <a:rPr lang="en-US" dirty="0"/>
              <a:t> uno de los </a:t>
            </a:r>
            <a:r>
              <a:rPr lang="en-US" dirty="0" err="1"/>
              <a:t>modelos</a:t>
            </a:r>
            <a:r>
              <a:rPr lang="en-US" dirty="0"/>
              <a:t>(3*3 </a:t>
            </a:r>
            <a:r>
              <a:rPr lang="en-US" dirty="0" err="1"/>
              <a:t>diagramas</a:t>
            </a:r>
            <a:r>
              <a:rPr lang="en-US" dirty="0"/>
              <a:t> de </a:t>
            </a:r>
            <a:r>
              <a:rPr lang="en-US" dirty="0" err="1"/>
              <a:t>barras</a:t>
            </a:r>
            <a:r>
              <a:rPr lang="en-US" dirty="0"/>
              <a:t>)</a:t>
            </a:r>
          </a:p>
          <a:p>
            <a:r>
              <a:rPr lang="en-US" dirty="0"/>
              <a:t>Y un pareto para p-values de F para </a:t>
            </a:r>
            <a:r>
              <a:rPr lang="en-US" dirty="0" err="1"/>
              <a:t>todos</a:t>
            </a:r>
            <a:r>
              <a:rPr lang="en-US" dirty="0"/>
              <a:t> los </a:t>
            </a:r>
            <a:r>
              <a:rPr lang="en-US" dirty="0" err="1"/>
              <a:t>modelos</a:t>
            </a:r>
            <a:r>
              <a:rPr lang="en-US" dirty="0"/>
              <a:t> (un solo </a:t>
            </a:r>
            <a:r>
              <a:rPr lang="en-US" dirty="0" err="1"/>
              <a:t>diagrama</a:t>
            </a:r>
            <a:r>
              <a:rPr lang="en-US" dirty="0"/>
              <a:t> de </a:t>
            </a:r>
            <a:r>
              <a:rPr lang="en-US" dirty="0" err="1"/>
              <a:t>barras</a:t>
            </a:r>
            <a:r>
              <a:rPr lang="en-US" dirty="0"/>
              <a:t>) </a:t>
            </a:r>
          </a:p>
        </p:txBody>
      </p:sp>
      <p:grpSp>
        <p:nvGrpSpPr>
          <p:cNvPr id="307" name="Grupo 306">
            <a:extLst>
              <a:ext uri="{FF2B5EF4-FFF2-40B4-BE49-F238E27FC236}">
                <a16:creationId xmlns:a16="http://schemas.microsoft.com/office/drawing/2014/main" id="{0607B520-69D9-4FAF-A4D2-FFD08983BA40}"/>
              </a:ext>
            </a:extLst>
          </p:cNvPr>
          <p:cNvGrpSpPr/>
          <p:nvPr/>
        </p:nvGrpSpPr>
        <p:grpSpPr>
          <a:xfrm>
            <a:off x="24291628" y="40631109"/>
            <a:ext cx="7013524" cy="2139725"/>
            <a:chOff x="543149" y="524257"/>
            <a:chExt cx="7013524" cy="2139725"/>
          </a:xfrm>
        </p:grpSpPr>
        <p:grpSp>
          <p:nvGrpSpPr>
            <p:cNvPr id="308" name="Grupo 307">
              <a:extLst>
                <a:ext uri="{FF2B5EF4-FFF2-40B4-BE49-F238E27FC236}">
                  <a16:creationId xmlns:a16="http://schemas.microsoft.com/office/drawing/2014/main" id="{21F82A90-2166-471F-A0A0-9FE5FE12B7E4}"/>
                </a:ext>
              </a:extLst>
            </p:cNvPr>
            <p:cNvGrpSpPr/>
            <p:nvPr/>
          </p:nvGrpSpPr>
          <p:grpSpPr>
            <a:xfrm>
              <a:off x="543149" y="524257"/>
              <a:ext cx="7013524" cy="2137275"/>
              <a:chOff x="212373" y="351106"/>
              <a:chExt cx="7013524" cy="2137275"/>
            </a:xfrm>
          </p:grpSpPr>
          <p:grpSp>
            <p:nvGrpSpPr>
              <p:cNvPr id="310" name="Grupo 309">
                <a:extLst>
                  <a:ext uri="{FF2B5EF4-FFF2-40B4-BE49-F238E27FC236}">
                    <a16:creationId xmlns:a16="http://schemas.microsoft.com/office/drawing/2014/main" id="{8654A2E6-0B36-4525-9D2C-F19FF2D81CBD}"/>
                  </a:ext>
                </a:extLst>
              </p:cNvPr>
              <p:cNvGrpSpPr/>
              <p:nvPr/>
            </p:nvGrpSpPr>
            <p:grpSpPr>
              <a:xfrm>
                <a:off x="212373" y="351106"/>
                <a:ext cx="7013524" cy="2137275"/>
                <a:chOff x="447216" y="1285459"/>
                <a:chExt cx="7013524" cy="2137275"/>
              </a:xfrm>
            </p:grpSpPr>
            <p:grpSp>
              <p:nvGrpSpPr>
                <p:cNvPr id="326" name="Grupo 325">
                  <a:extLst>
                    <a:ext uri="{FF2B5EF4-FFF2-40B4-BE49-F238E27FC236}">
                      <a16:creationId xmlns:a16="http://schemas.microsoft.com/office/drawing/2014/main" id="{7FA0A95E-3499-469A-8AE4-16C5CEA32961}"/>
                    </a:ext>
                  </a:extLst>
                </p:cNvPr>
                <p:cNvGrpSpPr/>
                <p:nvPr/>
              </p:nvGrpSpPr>
              <p:grpSpPr>
                <a:xfrm>
                  <a:off x="1920771" y="1285459"/>
                  <a:ext cx="5539969" cy="2137275"/>
                  <a:chOff x="7499131" y="565280"/>
                  <a:chExt cx="5539969" cy="2137275"/>
                </a:xfrm>
              </p:grpSpPr>
              <p:grpSp>
                <p:nvGrpSpPr>
                  <p:cNvPr id="422" name="Grupo 421">
                    <a:extLst>
                      <a:ext uri="{FF2B5EF4-FFF2-40B4-BE49-F238E27FC236}">
                        <a16:creationId xmlns:a16="http://schemas.microsoft.com/office/drawing/2014/main" id="{06FBD5F1-D747-41C9-A387-4EE22BE1E4D2}"/>
                      </a:ext>
                    </a:extLst>
                  </p:cNvPr>
                  <p:cNvGrpSpPr/>
                  <p:nvPr/>
                </p:nvGrpSpPr>
                <p:grpSpPr>
                  <a:xfrm>
                    <a:off x="11473536" y="565280"/>
                    <a:ext cx="1565564" cy="2098444"/>
                    <a:chOff x="11473536" y="565280"/>
                    <a:chExt cx="1565564" cy="2098444"/>
                  </a:xfrm>
                </p:grpSpPr>
                <p:sp>
                  <p:nvSpPr>
                    <p:cNvPr id="424" name="CuadroTexto 333">
                      <a:extLst>
                        <a:ext uri="{FF2B5EF4-FFF2-40B4-BE49-F238E27FC236}">
                          <a16:creationId xmlns:a16="http://schemas.microsoft.com/office/drawing/2014/main" id="{E4A5B438-9A4A-4006-A38A-31A55776BB29}"/>
                        </a:ext>
                      </a:extLst>
                    </p:cNvPr>
                    <p:cNvSpPr txBox="1"/>
                    <p:nvPr/>
                  </p:nvSpPr>
                  <p:spPr>
                    <a:xfrm>
                      <a:off x="11473536" y="565280"/>
                      <a:ext cx="1565564" cy="135421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8000" dirty="0">
                          <a:solidFill>
                            <a:srgbClr val="F7C000"/>
                          </a:solidFill>
                          <a:latin typeface="Carlito" panose="020F0502020204030204" pitchFamily="34" charset="0"/>
                          <a:cs typeface="Carlito" panose="020F0502020204030204" pitchFamily="34" charset="0"/>
                        </a:rPr>
                        <a:t>20</a:t>
                      </a:r>
                    </a:p>
                  </p:txBody>
                </p:sp>
                <p:sp>
                  <p:nvSpPr>
                    <p:cNvPr id="425" name="CuadroTexto 334">
                      <a:extLst>
                        <a:ext uri="{FF2B5EF4-FFF2-40B4-BE49-F238E27FC236}">
                          <a16:creationId xmlns:a16="http://schemas.microsoft.com/office/drawing/2014/main" id="{3471D39A-CDD6-4FD9-B8F3-4E3F2FD2DD2A}"/>
                        </a:ext>
                      </a:extLst>
                    </p:cNvPr>
                    <p:cNvSpPr txBox="1"/>
                    <p:nvPr/>
                  </p:nvSpPr>
                  <p:spPr>
                    <a:xfrm>
                      <a:off x="11473536" y="1309507"/>
                      <a:ext cx="1565564" cy="135421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8000" dirty="0">
                          <a:solidFill>
                            <a:srgbClr val="E80307"/>
                          </a:solidFill>
                          <a:latin typeface="Carlito" panose="020F0502020204030204" pitchFamily="34" charset="0"/>
                          <a:cs typeface="Carlito" panose="020F0502020204030204" pitchFamily="34" charset="0"/>
                        </a:rPr>
                        <a:t>20</a:t>
                      </a:r>
                    </a:p>
                  </p:txBody>
                </p:sp>
                <p:cxnSp>
                  <p:nvCxnSpPr>
                    <p:cNvPr id="426" name="Conector recto 425">
                      <a:extLst>
                        <a:ext uri="{FF2B5EF4-FFF2-40B4-BE49-F238E27FC236}">
                          <a16:creationId xmlns:a16="http://schemas.microsoft.com/office/drawing/2014/main" id="{410EE3FC-F1E6-4565-9068-53A37FF7B649}"/>
                        </a:ext>
                      </a:extLst>
                    </p:cNvPr>
                    <p:cNvCxnSpPr/>
                    <p:nvPr/>
                  </p:nvCxnSpPr>
                  <p:spPr>
                    <a:xfrm>
                      <a:off x="11473536" y="902678"/>
                      <a:ext cx="0" cy="1422000"/>
                    </a:xfrm>
                    <a:prstGeom prst="line">
                      <a:avLst/>
                    </a:prstGeom>
                    <a:ln w="28575"/>
                  </p:spPr>
                  <p:style>
                    <a:lnRef idx="3">
                      <a:schemeClr val="dk1"/>
                    </a:lnRef>
                    <a:fillRef idx="0">
                      <a:schemeClr val="dk1"/>
                    </a:fillRef>
                    <a:effectRef idx="2">
                      <a:schemeClr val="dk1"/>
                    </a:effectRef>
                    <a:fontRef idx="minor">
                      <a:schemeClr val="tx1"/>
                    </a:fontRef>
                  </p:style>
                </p:cxnSp>
              </p:grpSp>
              <p:sp>
                <p:nvSpPr>
                  <p:cNvPr id="423" name="CuadroTexto 332">
                    <a:extLst>
                      <a:ext uri="{FF2B5EF4-FFF2-40B4-BE49-F238E27FC236}">
                        <a16:creationId xmlns:a16="http://schemas.microsoft.com/office/drawing/2014/main" id="{FC21A51C-9E88-4C9B-BACA-CC63647C2DC5}"/>
                      </a:ext>
                    </a:extLst>
                  </p:cNvPr>
                  <p:cNvSpPr txBox="1"/>
                  <p:nvPr/>
                </p:nvSpPr>
                <p:spPr>
                  <a:xfrm>
                    <a:off x="7499131" y="2220115"/>
                    <a:ext cx="4280255" cy="48244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500"/>
                      </a:lnSpc>
                    </a:pPr>
                    <a:r>
                      <a:rPr lang="es-CO" sz="1500" b="1" spc="30" dirty="0">
                        <a:solidFill>
                          <a:srgbClr val="034BA2"/>
                        </a:solidFill>
                        <a:latin typeface="Abadi" panose="020B0604020104020204" pitchFamily="34" charset="0"/>
                        <a:cs typeface="Aharoni" panose="02010803020104030203" pitchFamily="2" charset="-79"/>
                      </a:rPr>
                      <a:t>CONGRESO LATINOAMERICANO DE QUÍMICA</a:t>
                    </a:r>
                  </a:p>
                  <a:p>
                    <a:pPr>
                      <a:lnSpc>
                        <a:spcPts val="1500"/>
                      </a:lnSpc>
                    </a:pPr>
                    <a:r>
                      <a:rPr lang="es-CO" sz="1500" b="1" spc="30" dirty="0">
                        <a:solidFill>
                          <a:srgbClr val="034BA2"/>
                        </a:solidFill>
                        <a:latin typeface="Abadi" panose="020B0604020104020204" pitchFamily="34" charset="0"/>
                        <a:cs typeface="Aharoni" panose="02010803020104030203" pitchFamily="2" charset="-79"/>
                      </a:rPr>
                      <a:t>CARTAGENA DE INDIAS - COLOMBIA</a:t>
                    </a:r>
                  </a:p>
                </p:txBody>
              </p:sp>
            </p:grpSp>
            <p:grpSp>
              <p:nvGrpSpPr>
                <p:cNvPr id="327" name="Grupo 326">
                  <a:extLst>
                    <a:ext uri="{FF2B5EF4-FFF2-40B4-BE49-F238E27FC236}">
                      <a16:creationId xmlns:a16="http://schemas.microsoft.com/office/drawing/2014/main" id="{E3E7C24A-06B2-4D67-98E2-D73408FB127A}"/>
                    </a:ext>
                  </a:extLst>
                </p:cNvPr>
                <p:cNvGrpSpPr/>
                <p:nvPr/>
              </p:nvGrpSpPr>
              <p:grpSpPr>
                <a:xfrm>
                  <a:off x="447216" y="1567216"/>
                  <a:ext cx="1523946" cy="1533282"/>
                  <a:chOff x="471748" y="1584715"/>
                  <a:chExt cx="1523946" cy="1533282"/>
                </a:xfrm>
              </p:grpSpPr>
              <p:grpSp>
                <p:nvGrpSpPr>
                  <p:cNvPr id="414" name="Grupo 413">
                    <a:extLst>
                      <a:ext uri="{FF2B5EF4-FFF2-40B4-BE49-F238E27FC236}">
                        <a16:creationId xmlns:a16="http://schemas.microsoft.com/office/drawing/2014/main" id="{D072CB10-8C77-4DB8-BD40-85F626DD7169}"/>
                      </a:ext>
                    </a:extLst>
                  </p:cNvPr>
                  <p:cNvGrpSpPr/>
                  <p:nvPr/>
                </p:nvGrpSpPr>
                <p:grpSpPr>
                  <a:xfrm>
                    <a:off x="471748" y="1698446"/>
                    <a:ext cx="1405819" cy="1419551"/>
                    <a:chOff x="1232968" y="1695137"/>
                    <a:chExt cx="1405819" cy="1419551"/>
                  </a:xfrm>
                </p:grpSpPr>
                <p:sp>
                  <p:nvSpPr>
                    <p:cNvPr id="420" name="Diagrama de flujo: proceso alternativo 419">
                      <a:extLst>
                        <a:ext uri="{FF2B5EF4-FFF2-40B4-BE49-F238E27FC236}">
                          <a16:creationId xmlns:a16="http://schemas.microsoft.com/office/drawing/2014/main" id="{7F687545-6243-47A6-BD99-8A1F81B9B612}"/>
                        </a:ext>
                      </a:extLst>
                    </p:cNvPr>
                    <p:cNvSpPr/>
                    <p:nvPr/>
                  </p:nvSpPr>
                  <p:spPr>
                    <a:xfrm>
                      <a:off x="1232968" y="1695137"/>
                      <a:ext cx="1405819" cy="1419551"/>
                    </a:xfrm>
                    <a:prstGeom prst="flowChartAlternate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sp>
                  <p:nvSpPr>
                    <p:cNvPr id="421" name="Rectángulo 420">
                      <a:extLst>
                        <a:ext uri="{FF2B5EF4-FFF2-40B4-BE49-F238E27FC236}">
                          <a16:creationId xmlns:a16="http://schemas.microsoft.com/office/drawing/2014/main" id="{DD0E7261-B8F0-471C-8F32-45A7AFDD53F3}"/>
                        </a:ext>
                      </a:extLst>
                    </p:cNvPr>
                    <p:cNvSpPr/>
                    <p:nvPr/>
                  </p:nvSpPr>
                  <p:spPr>
                    <a:xfrm>
                      <a:off x="1232969" y="2822618"/>
                      <a:ext cx="944381" cy="2920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grpSp>
              <p:grpSp>
                <p:nvGrpSpPr>
                  <p:cNvPr id="415" name="Grupo 414">
                    <a:extLst>
                      <a:ext uri="{FF2B5EF4-FFF2-40B4-BE49-F238E27FC236}">
                        <a16:creationId xmlns:a16="http://schemas.microsoft.com/office/drawing/2014/main" id="{EB35E2BF-1CB4-46C3-8A7B-EE89424C7436}"/>
                      </a:ext>
                    </a:extLst>
                  </p:cNvPr>
                  <p:cNvGrpSpPr/>
                  <p:nvPr/>
                </p:nvGrpSpPr>
                <p:grpSpPr>
                  <a:xfrm>
                    <a:off x="1509693" y="1584715"/>
                    <a:ext cx="486001" cy="466470"/>
                    <a:chOff x="10454949" y="624216"/>
                    <a:chExt cx="486001" cy="466470"/>
                  </a:xfrm>
                </p:grpSpPr>
                <p:grpSp>
                  <p:nvGrpSpPr>
                    <p:cNvPr id="416" name="Grupo 415">
                      <a:extLst>
                        <a:ext uri="{FF2B5EF4-FFF2-40B4-BE49-F238E27FC236}">
                          <a16:creationId xmlns:a16="http://schemas.microsoft.com/office/drawing/2014/main" id="{1CC838B3-9D9F-409F-938F-EDA53B812225}"/>
                        </a:ext>
                      </a:extLst>
                    </p:cNvPr>
                    <p:cNvGrpSpPr/>
                    <p:nvPr/>
                  </p:nvGrpSpPr>
                  <p:grpSpPr>
                    <a:xfrm>
                      <a:off x="10454949" y="625555"/>
                      <a:ext cx="486000" cy="465131"/>
                      <a:chOff x="1234785" y="1756135"/>
                      <a:chExt cx="1405819" cy="1358595"/>
                    </a:xfrm>
                    <a:solidFill>
                      <a:srgbClr val="034BA2"/>
                    </a:solidFill>
                  </p:grpSpPr>
                  <p:sp>
                    <p:nvSpPr>
                      <p:cNvPr id="418" name="Diagrama de flujo: proceso alternativo 417">
                        <a:extLst>
                          <a:ext uri="{FF2B5EF4-FFF2-40B4-BE49-F238E27FC236}">
                            <a16:creationId xmlns:a16="http://schemas.microsoft.com/office/drawing/2014/main" id="{169655C8-2A9C-4BEB-975F-7CF0A1613F32}"/>
                          </a:ext>
                        </a:extLst>
                      </p:cNvPr>
                      <p:cNvSpPr/>
                      <p:nvPr/>
                    </p:nvSpPr>
                    <p:spPr>
                      <a:xfrm>
                        <a:off x="1234785" y="1756135"/>
                        <a:ext cx="1405819" cy="1358595"/>
                      </a:xfrm>
                      <a:prstGeom prst="flowChartAlternate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sz="1200" dirty="0">
                          <a:latin typeface="MADE Outer Sans Alt" panose="02000505000000020004" pitchFamily="50" charset="0"/>
                        </a:endParaRPr>
                      </a:p>
                    </p:txBody>
                  </p:sp>
                  <p:sp>
                    <p:nvSpPr>
                      <p:cNvPr id="419" name="Rectángulo 418">
                        <a:extLst>
                          <a:ext uri="{FF2B5EF4-FFF2-40B4-BE49-F238E27FC236}">
                            <a16:creationId xmlns:a16="http://schemas.microsoft.com/office/drawing/2014/main" id="{BB793D81-E80D-4388-BBA3-3C91A5E504FC}"/>
                          </a:ext>
                        </a:extLst>
                      </p:cNvPr>
                      <p:cNvSpPr/>
                      <p:nvPr/>
                    </p:nvSpPr>
                    <p:spPr>
                      <a:xfrm>
                        <a:off x="1235864" y="2822308"/>
                        <a:ext cx="944381" cy="2920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grpSp>
                <p:sp>
                  <p:nvSpPr>
                    <p:cNvPr id="417" name="Rectángulo 416">
                      <a:extLst>
                        <a:ext uri="{FF2B5EF4-FFF2-40B4-BE49-F238E27FC236}">
                          <a16:creationId xmlns:a16="http://schemas.microsoft.com/office/drawing/2014/main" id="{CA385811-B599-4B27-A9A5-61466A052A6E}"/>
                        </a:ext>
                      </a:extLst>
                    </p:cNvPr>
                    <p:cNvSpPr/>
                    <p:nvPr/>
                  </p:nvSpPr>
                  <p:spPr>
                    <a:xfrm>
                      <a:off x="10614472" y="624216"/>
                      <a:ext cx="326478" cy="95700"/>
                    </a:xfrm>
                    <a:prstGeom prst="rect">
                      <a:avLst/>
                    </a:prstGeom>
                    <a:solidFill>
                      <a:srgbClr val="034B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grpSp>
              <p:nvGrpSpPr>
                <p:cNvPr id="328" name="Grupo 327">
                  <a:extLst>
                    <a:ext uri="{FF2B5EF4-FFF2-40B4-BE49-F238E27FC236}">
                      <a16:creationId xmlns:a16="http://schemas.microsoft.com/office/drawing/2014/main" id="{5BD48893-D846-445D-B701-17C87CCE9E5B}"/>
                    </a:ext>
                  </a:extLst>
                </p:cNvPr>
                <p:cNvGrpSpPr/>
                <p:nvPr/>
              </p:nvGrpSpPr>
              <p:grpSpPr>
                <a:xfrm>
                  <a:off x="1425862" y="1519495"/>
                  <a:ext cx="567155" cy="529623"/>
                  <a:chOff x="1097922" y="2257242"/>
                  <a:chExt cx="567155" cy="529623"/>
                </a:xfrm>
              </p:grpSpPr>
              <p:sp>
                <p:nvSpPr>
                  <p:cNvPr id="410" name="CuadroTexto 319">
                    <a:extLst>
                      <a:ext uri="{FF2B5EF4-FFF2-40B4-BE49-F238E27FC236}">
                        <a16:creationId xmlns:a16="http://schemas.microsoft.com/office/drawing/2014/main" id="{86111BB9-A87F-4D9D-81C5-B4C1A6683672}"/>
                      </a:ext>
                    </a:extLst>
                  </p:cNvPr>
                  <p:cNvSpPr txBox="1"/>
                  <p:nvPr/>
                </p:nvSpPr>
                <p:spPr>
                  <a:xfrm>
                    <a:off x="1114926" y="2257242"/>
                    <a:ext cx="550151" cy="523220"/>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2800" b="1" dirty="0">
                        <a:solidFill>
                          <a:srgbClr val="FFE922"/>
                        </a:solidFill>
                        <a:latin typeface="Typo Grotesk Rounded" panose="02000500000000000000" pitchFamily="2" charset="0"/>
                      </a:rPr>
                      <a:t>34</a:t>
                    </a:r>
                  </a:p>
                </p:txBody>
              </p:sp>
              <p:grpSp>
                <p:nvGrpSpPr>
                  <p:cNvPr id="411" name="Grupo 410">
                    <a:extLst>
                      <a:ext uri="{FF2B5EF4-FFF2-40B4-BE49-F238E27FC236}">
                        <a16:creationId xmlns:a16="http://schemas.microsoft.com/office/drawing/2014/main" id="{472261AF-6ACA-4037-9065-F36FAC4765BF}"/>
                      </a:ext>
                    </a:extLst>
                  </p:cNvPr>
                  <p:cNvGrpSpPr/>
                  <p:nvPr/>
                </p:nvGrpSpPr>
                <p:grpSpPr>
                  <a:xfrm>
                    <a:off x="1097922" y="2258451"/>
                    <a:ext cx="540144" cy="528414"/>
                    <a:chOff x="1436878" y="1539229"/>
                    <a:chExt cx="540144" cy="530865"/>
                  </a:xfrm>
                </p:grpSpPr>
                <p:sp>
                  <p:nvSpPr>
                    <p:cNvPr id="412" name="CuadroTexto 321">
                      <a:extLst>
                        <a:ext uri="{FF2B5EF4-FFF2-40B4-BE49-F238E27FC236}">
                          <a16:creationId xmlns:a16="http://schemas.microsoft.com/office/drawing/2014/main" id="{3F10BCFC-4032-4C92-AF55-F11B4B0C1FCC}"/>
                        </a:ext>
                      </a:extLst>
                    </p:cNvPr>
                    <p:cNvSpPr txBox="1"/>
                    <p:nvPr/>
                  </p:nvSpPr>
                  <p:spPr>
                    <a:xfrm>
                      <a:off x="1436878" y="1539229"/>
                      <a:ext cx="356188" cy="523220"/>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2800" b="1" spc="-150" dirty="0">
                          <a:solidFill>
                            <a:srgbClr val="FFE922"/>
                          </a:solidFill>
                          <a:latin typeface="Typo Grotesk Rounded" panose="02000500000000000000" pitchFamily="2" charset="0"/>
                        </a:rPr>
                        <a:t>3</a:t>
                      </a:r>
                    </a:p>
                  </p:txBody>
                </p:sp>
                <p:sp>
                  <p:nvSpPr>
                    <p:cNvPr id="413" name="CuadroTexto 322">
                      <a:extLst>
                        <a:ext uri="{FF2B5EF4-FFF2-40B4-BE49-F238E27FC236}">
                          <a16:creationId xmlns:a16="http://schemas.microsoft.com/office/drawing/2014/main" id="{09A11260-9CA3-4CE7-819E-19A53865A91A}"/>
                        </a:ext>
                      </a:extLst>
                    </p:cNvPr>
                    <p:cNvSpPr txBox="1"/>
                    <p:nvPr/>
                  </p:nvSpPr>
                  <p:spPr>
                    <a:xfrm>
                      <a:off x="1628850" y="1544447"/>
                      <a:ext cx="348172" cy="52564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s-CO" sz="2800" b="1" spc="-150" dirty="0">
                          <a:solidFill>
                            <a:srgbClr val="FFE922"/>
                          </a:solidFill>
                          <a:latin typeface="Typo Grotesk Rounded" panose="02000500000000000000" pitchFamily="2" charset="0"/>
                        </a:rPr>
                        <a:t>4</a:t>
                      </a:r>
                    </a:p>
                  </p:txBody>
                </p:sp>
              </p:grpSp>
            </p:grpSp>
            <p:sp>
              <p:nvSpPr>
                <p:cNvPr id="329" name="Elipse 328">
                  <a:extLst>
                    <a:ext uri="{FF2B5EF4-FFF2-40B4-BE49-F238E27FC236}">
                      <a16:creationId xmlns:a16="http://schemas.microsoft.com/office/drawing/2014/main" id="{558CC0E1-A9B8-4F84-AB32-339F52428F87}"/>
                    </a:ext>
                  </a:extLst>
                </p:cNvPr>
                <p:cNvSpPr/>
                <p:nvPr/>
              </p:nvSpPr>
              <p:spPr>
                <a:xfrm>
                  <a:off x="1995714" y="1583747"/>
                  <a:ext cx="93600" cy="93600"/>
                </a:xfrm>
                <a:prstGeom prst="ellipse">
                  <a:avLst/>
                </a:prstGeom>
                <a:solidFill>
                  <a:srgbClr val="BDD7EE"/>
                </a:solidFill>
                <a:ln w="38100">
                  <a:solidFill>
                    <a:srgbClr val="E803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nvGrpSpPr>
                <p:cNvPr id="330" name="Grupo 329">
                  <a:extLst>
                    <a:ext uri="{FF2B5EF4-FFF2-40B4-BE49-F238E27FC236}">
                      <a16:creationId xmlns:a16="http://schemas.microsoft.com/office/drawing/2014/main" id="{D95F48B1-8249-46EF-8E5B-58BEDFCC611C}"/>
                    </a:ext>
                  </a:extLst>
                </p:cNvPr>
                <p:cNvGrpSpPr/>
                <p:nvPr/>
              </p:nvGrpSpPr>
              <p:grpSpPr>
                <a:xfrm>
                  <a:off x="463609" y="1637886"/>
                  <a:ext cx="1228338" cy="1673971"/>
                  <a:chOff x="7833928" y="832733"/>
                  <a:chExt cx="1228338" cy="1673971"/>
                </a:xfrm>
              </p:grpSpPr>
              <p:sp>
                <p:nvSpPr>
                  <p:cNvPr id="331" name="Elipse 330">
                    <a:extLst>
                      <a:ext uri="{FF2B5EF4-FFF2-40B4-BE49-F238E27FC236}">
                        <a16:creationId xmlns:a16="http://schemas.microsoft.com/office/drawing/2014/main" id="{E6047FB9-A373-4DD1-A715-971AB143A27F}"/>
                      </a:ext>
                    </a:extLst>
                  </p:cNvPr>
                  <p:cNvSpPr/>
                  <p:nvPr/>
                </p:nvSpPr>
                <p:spPr>
                  <a:xfrm>
                    <a:off x="8598476" y="904008"/>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2" name="Elipse 331">
                    <a:extLst>
                      <a:ext uri="{FF2B5EF4-FFF2-40B4-BE49-F238E27FC236}">
                        <a16:creationId xmlns:a16="http://schemas.microsoft.com/office/drawing/2014/main" id="{A06AAD66-B68C-47F5-BC5E-907362F55535}"/>
                      </a:ext>
                    </a:extLst>
                  </p:cNvPr>
                  <p:cNvSpPr/>
                  <p:nvPr/>
                </p:nvSpPr>
                <p:spPr>
                  <a:xfrm>
                    <a:off x="8272894" y="934813"/>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3" name="Elipse 332">
                    <a:extLst>
                      <a:ext uri="{FF2B5EF4-FFF2-40B4-BE49-F238E27FC236}">
                        <a16:creationId xmlns:a16="http://schemas.microsoft.com/office/drawing/2014/main" id="{4B6CF1C2-80AE-48CC-9C0F-59212E51CD2B}"/>
                      </a:ext>
                    </a:extLst>
                  </p:cNvPr>
                  <p:cNvSpPr/>
                  <p:nvPr/>
                </p:nvSpPr>
                <p:spPr>
                  <a:xfrm>
                    <a:off x="8144740" y="1076822"/>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4" name="Elipse 333">
                    <a:extLst>
                      <a:ext uri="{FF2B5EF4-FFF2-40B4-BE49-F238E27FC236}">
                        <a16:creationId xmlns:a16="http://schemas.microsoft.com/office/drawing/2014/main" id="{589E8DA7-893D-4BDE-9573-942277F207AA}"/>
                      </a:ext>
                    </a:extLst>
                  </p:cNvPr>
                  <p:cNvSpPr/>
                  <p:nvPr/>
                </p:nvSpPr>
                <p:spPr>
                  <a:xfrm>
                    <a:off x="8000999" y="1244264"/>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5" name="Elipse 334">
                    <a:extLst>
                      <a:ext uri="{FF2B5EF4-FFF2-40B4-BE49-F238E27FC236}">
                        <a16:creationId xmlns:a16="http://schemas.microsoft.com/office/drawing/2014/main" id="{93B3B012-7A65-44A0-A8F3-DC70AF053594}"/>
                      </a:ext>
                    </a:extLst>
                  </p:cNvPr>
                  <p:cNvSpPr/>
                  <p:nvPr/>
                </p:nvSpPr>
                <p:spPr>
                  <a:xfrm>
                    <a:off x="7862454" y="1801120"/>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6" name="Elipse 335">
                    <a:extLst>
                      <a:ext uri="{FF2B5EF4-FFF2-40B4-BE49-F238E27FC236}">
                        <a16:creationId xmlns:a16="http://schemas.microsoft.com/office/drawing/2014/main" id="{6F2ED3F3-F447-471C-9DFD-156CECA24620}"/>
                      </a:ext>
                    </a:extLst>
                  </p:cNvPr>
                  <p:cNvSpPr/>
                  <p:nvPr/>
                </p:nvSpPr>
                <p:spPr>
                  <a:xfrm>
                    <a:off x="7995435" y="1626916"/>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7" name="Elipse 336">
                    <a:extLst>
                      <a:ext uri="{FF2B5EF4-FFF2-40B4-BE49-F238E27FC236}">
                        <a16:creationId xmlns:a16="http://schemas.microsoft.com/office/drawing/2014/main" id="{B5F184CC-E3E2-4BB6-9458-1F68E015F7EC}"/>
                      </a:ext>
                    </a:extLst>
                  </p:cNvPr>
                  <p:cNvSpPr/>
                  <p:nvPr/>
                </p:nvSpPr>
                <p:spPr>
                  <a:xfrm>
                    <a:off x="8029334" y="1425050"/>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8" name="Elipse 337">
                    <a:extLst>
                      <a:ext uri="{FF2B5EF4-FFF2-40B4-BE49-F238E27FC236}">
                        <a16:creationId xmlns:a16="http://schemas.microsoft.com/office/drawing/2014/main" id="{1BD4851B-3565-4AA8-9377-991D592280E3}"/>
                      </a:ext>
                    </a:extLst>
                  </p:cNvPr>
                  <p:cNvSpPr/>
                  <p:nvPr/>
                </p:nvSpPr>
                <p:spPr>
                  <a:xfrm>
                    <a:off x="8055311" y="1812177"/>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39" name="Elipse 338">
                    <a:extLst>
                      <a:ext uri="{FF2B5EF4-FFF2-40B4-BE49-F238E27FC236}">
                        <a16:creationId xmlns:a16="http://schemas.microsoft.com/office/drawing/2014/main" id="{4BD5CFB9-4495-4DBB-869E-998D43BBC73A}"/>
                      </a:ext>
                    </a:extLst>
                  </p:cNvPr>
                  <p:cNvSpPr/>
                  <p:nvPr/>
                </p:nvSpPr>
                <p:spPr>
                  <a:xfrm>
                    <a:off x="8102927" y="1997438"/>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0" name="Elipse 339">
                    <a:extLst>
                      <a:ext uri="{FF2B5EF4-FFF2-40B4-BE49-F238E27FC236}">
                        <a16:creationId xmlns:a16="http://schemas.microsoft.com/office/drawing/2014/main" id="{EBCCCCB7-9DD8-4FFA-9206-D34E64BBB4D8}"/>
                      </a:ext>
                    </a:extLst>
                  </p:cNvPr>
                  <p:cNvSpPr/>
                  <p:nvPr/>
                </p:nvSpPr>
                <p:spPr>
                  <a:xfrm>
                    <a:off x="8444107" y="2154140"/>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1" name="Elipse 340">
                    <a:extLst>
                      <a:ext uri="{FF2B5EF4-FFF2-40B4-BE49-F238E27FC236}">
                        <a16:creationId xmlns:a16="http://schemas.microsoft.com/office/drawing/2014/main" id="{04E6DFDC-9007-4C28-A1D0-6AACFB8D4C1D}"/>
                      </a:ext>
                    </a:extLst>
                  </p:cNvPr>
                  <p:cNvSpPr/>
                  <p:nvPr/>
                </p:nvSpPr>
                <p:spPr>
                  <a:xfrm>
                    <a:off x="8795309" y="1988764"/>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2" name="Elipse 341">
                    <a:extLst>
                      <a:ext uri="{FF2B5EF4-FFF2-40B4-BE49-F238E27FC236}">
                        <a16:creationId xmlns:a16="http://schemas.microsoft.com/office/drawing/2014/main" id="{FC72F1D7-BB9C-4FD6-8B27-25F65C94E0D2}"/>
                      </a:ext>
                    </a:extLst>
                  </p:cNvPr>
                  <p:cNvSpPr/>
                  <p:nvPr/>
                </p:nvSpPr>
                <p:spPr>
                  <a:xfrm>
                    <a:off x="8579454" y="2132335"/>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3" name="Elipse 342">
                    <a:extLst>
                      <a:ext uri="{FF2B5EF4-FFF2-40B4-BE49-F238E27FC236}">
                        <a16:creationId xmlns:a16="http://schemas.microsoft.com/office/drawing/2014/main" id="{CE4E92C6-7BBC-41FE-8CA1-CD5CC402CF80}"/>
                      </a:ext>
                    </a:extLst>
                  </p:cNvPr>
                  <p:cNvSpPr/>
                  <p:nvPr/>
                </p:nvSpPr>
                <p:spPr>
                  <a:xfrm>
                    <a:off x="8386501" y="1821177"/>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4" name="Elipse 343">
                    <a:extLst>
                      <a:ext uri="{FF2B5EF4-FFF2-40B4-BE49-F238E27FC236}">
                        <a16:creationId xmlns:a16="http://schemas.microsoft.com/office/drawing/2014/main" id="{CAFA5891-BF96-4754-BF5F-D748E4CA2E10}"/>
                      </a:ext>
                    </a:extLst>
                  </p:cNvPr>
                  <p:cNvSpPr/>
                  <p:nvPr/>
                </p:nvSpPr>
                <p:spPr>
                  <a:xfrm>
                    <a:off x="8555890" y="1824194"/>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5" name="Elipse 344">
                    <a:extLst>
                      <a:ext uri="{FF2B5EF4-FFF2-40B4-BE49-F238E27FC236}">
                        <a16:creationId xmlns:a16="http://schemas.microsoft.com/office/drawing/2014/main" id="{04F8F2CC-1808-4F63-8D1B-6BC9EACD9F54}"/>
                      </a:ext>
                    </a:extLst>
                  </p:cNvPr>
                  <p:cNvSpPr/>
                  <p:nvPr/>
                </p:nvSpPr>
                <p:spPr>
                  <a:xfrm>
                    <a:off x="8404501" y="1374844"/>
                    <a:ext cx="90000" cy="90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6" name="Elipse 345">
                    <a:extLst>
                      <a:ext uri="{FF2B5EF4-FFF2-40B4-BE49-F238E27FC236}">
                        <a16:creationId xmlns:a16="http://schemas.microsoft.com/office/drawing/2014/main" id="{0CB7DF2E-511B-4245-9061-FB08A9F6D099}"/>
                      </a:ext>
                    </a:extLst>
                  </p:cNvPr>
                  <p:cNvSpPr/>
                  <p:nvPr/>
                </p:nvSpPr>
                <p:spPr>
                  <a:xfrm>
                    <a:off x="8688624" y="1434651"/>
                    <a:ext cx="90000" cy="90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7" name="Elipse 346">
                    <a:extLst>
                      <a:ext uri="{FF2B5EF4-FFF2-40B4-BE49-F238E27FC236}">
                        <a16:creationId xmlns:a16="http://schemas.microsoft.com/office/drawing/2014/main" id="{1218DA2F-14F2-45E4-A3AB-5EC09EF8E450}"/>
                      </a:ext>
                    </a:extLst>
                  </p:cNvPr>
                  <p:cNvSpPr/>
                  <p:nvPr/>
                </p:nvSpPr>
                <p:spPr>
                  <a:xfrm>
                    <a:off x="8270449" y="1476462"/>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8" name="Elipse 347">
                    <a:extLst>
                      <a:ext uri="{FF2B5EF4-FFF2-40B4-BE49-F238E27FC236}">
                        <a16:creationId xmlns:a16="http://schemas.microsoft.com/office/drawing/2014/main" id="{78F91A9B-850F-4081-8CBD-7D82CE4DFA0F}"/>
                      </a:ext>
                    </a:extLst>
                  </p:cNvPr>
                  <p:cNvSpPr/>
                  <p:nvPr/>
                </p:nvSpPr>
                <p:spPr>
                  <a:xfrm>
                    <a:off x="8223787" y="1561701"/>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49" name="Elipse 348">
                    <a:extLst>
                      <a:ext uri="{FF2B5EF4-FFF2-40B4-BE49-F238E27FC236}">
                        <a16:creationId xmlns:a16="http://schemas.microsoft.com/office/drawing/2014/main" id="{F5FF0E88-F2F3-4B4C-ACFE-AF453C9BEE9A}"/>
                      </a:ext>
                    </a:extLst>
                  </p:cNvPr>
                  <p:cNvSpPr/>
                  <p:nvPr/>
                </p:nvSpPr>
                <p:spPr>
                  <a:xfrm>
                    <a:off x="8490596" y="1483384"/>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0" name="Elipse 349">
                    <a:extLst>
                      <a:ext uri="{FF2B5EF4-FFF2-40B4-BE49-F238E27FC236}">
                        <a16:creationId xmlns:a16="http://schemas.microsoft.com/office/drawing/2014/main" id="{1C8BB29A-0493-48D0-B39C-1698F8313FED}"/>
                      </a:ext>
                    </a:extLst>
                  </p:cNvPr>
                  <p:cNvSpPr/>
                  <p:nvPr/>
                </p:nvSpPr>
                <p:spPr>
                  <a:xfrm>
                    <a:off x="8482729" y="1635916"/>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1" name="Elipse 350">
                    <a:extLst>
                      <a:ext uri="{FF2B5EF4-FFF2-40B4-BE49-F238E27FC236}">
                        <a16:creationId xmlns:a16="http://schemas.microsoft.com/office/drawing/2014/main" id="{D27926E3-D4C3-4672-9560-85A26FF78CF7}"/>
                      </a:ext>
                    </a:extLst>
                  </p:cNvPr>
                  <p:cNvSpPr/>
                  <p:nvPr/>
                </p:nvSpPr>
                <p:spPr>
                  <a:xfrm>
                    <a:off x="8267699" y="1893569"/>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2" name="Elipse 351">
                    <a:extLst>
                      <a:ext uri="{FF2B5EF4-FFF2-40B4-BE49-F238E27FC236}">
                        <a16:creationId xmlns:a16="http://schemas.microsoft.com/office/drawing/2014/main" id="{3BC008DE-7049-46EA-B618-1AECCEC25A1E}"/>
                      </a:ext>
                    </a:extLst>
                  </p:cNvPr>
                  <p:cNvSpPr/>
                  <p:nvPr/>
                </p:nvSpPr>
                <p:spPr>
                  <a:xfrm>
                    <a:off x="8267699" y="1111553"/>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3" name="Elipse 352">
                    <a:extLst>
                      <a:ext uri="{FF2B5EF4-FFF2-40B4-BE49-F238E27FC236}">
                        <a16:creationId xmlns:a16="http://schemas.microsoft.com/office/drawing/2014/main" id="{30CB948F-935C-4E0B-93E7-07CC5FFF0199}"/>
                      </a:ext>
                    </a:extLst>
                  </p:cNvPr>
                  <p:cNvSpPr/>
                  <p:nvPr/>
                </p:nvSpPr>
                <p:spPr>
                  <a:xfrm>
                    <a:off x="8065466" y="1316807"/>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4" name="Elipse 353">
                    <a:extLst>
                      <a:ext uri="{FF2B5EF4-FFF2-40B4-BE49-F238E27FC236}">
                        <a16:creationId xmlns:a16="http://schemas.microsoft.com/office/drawing/2014/main" id="{2BAEF5E3-FF3C-4B11-A9F0-EF83E1216A7E}"/>
                      </a:ext>
                    </a:extLst>
                  </p:cNvPr>
                  <p:cNvSpPr/>
                  <p:nvPr/>
                </p:nvSpPr>
                <p:spPr>
                  <a:xfrm>
                    <a:off x="8103945" y="1732193"/>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5" name="Elipse 354">
                    <a:extLst>
                      <a:ext uri="{FF2B5EF4-FFF2-40B4-BE49-F238E27FC236}">
                        <a16:creationId xmlns:a16="http://schemas.microsoft.com/office/drawing/2014/main" id="{2C7A5B55-1B7A-46E4-9C18-29B215C02981}"/>
                      </a:ext>
                    </a:extLst>
                  </p:cNvPr>
                  <p:cNvSpPr/>
                  <p:nvPr/>
                </p:nvSpPr>
                <p:spPr>
                  <a:xfrm>
                    <a:off x="8437729" y="2259881"/>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6" name="Elipse 355">
                    <a:extLst>
                      <a:ext uri="{FF2B5EF4-FFF2-40B4-BE49-F238E27FC236}">
                        <a16:creationId xmlns:a16="http://schemas.microsoft.com/office/drawing/2014/main" id="{409F0FDA-EC01-4240-97B8-59F687EBCC33}"/>
                      </a:ext>
                    </a:extLst>
                  </p:cNvPr>
                  <p:cNvSpPr/>
                  <p:nvPr/>
                </p:nvSpPr>
                <p:spPr>
                  <a:xfrm>
                    <a:off x="8663346" y="2342271"/>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7" name="Elipse 356">
                    <a:extLst>
                      <a:ext uri="{FF2B5EF4-FFF2-40B4-BE49-F238E27FC236}">
                        <a16:creationId xmlns:a16="http://schemas.microsoft.com/office/drawing/2014/main" id="{D8F56D26-D70E-4AFB-B7CF-66E80080CD01}"/>
                      </a:ext>
                    </a:extLst>
                  </p:cNvPr>
                  <p:cNvSpPr/>
                  <p:nvPr/>
                </p:nvSpPr>
                <p:spPr>
                  <a:xfrm>
                    <a:off x="8726019" y="2378990"/>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8" name="Elipse 357">
                    <a:extLst>
                      <a:ext uri="{FF2B5EF4-FFF2-40B4-BE49-F238E27FC236}">
                        <a16:creationId xmlns:a16="http://schemas.microsoft.com/office/drawing/2014/main" id="{D15D5CC3-5AAB-4568-9C09-3DB5C1261C4A}"/>
                      </a:ext>
                    </a:extLst>
                  </p:cNvPr>
                  <p:cNvSpPr/>
                  <p:nvPr/>
                </p:nvSpPr>
                <p:spPr>
                  <a:xfrm>
                    <a:off x="8498107" y="1160049"/>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59" name="Elipse 358">
                    <a:extLst>
                      <a:ext uri="{FF2B5EF4-FFF2-40B4-BE49-F238E27FC236}">
                        <a16:creationId xmlns:a16="http://schemas.microsoft.com/office/drawing/2014/main" id="{AE021CAB-E5CF-4888-A989-3317DB0F608D}"/>
                      </a:ext>
                    </a:extLst>
                  </p:cNvPr>
                  <p:cNvSpPr/>
                  <p:nvPr/>
                </p:nvSpPr>
                <p:spPr>
                  <a:xfrm>
                    <a:off x="8760393" y="1714193"/>
                    <a:ext cx="54000" cy="54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0" name="Elipse 359">
                    <a:extLst>
                      <a:ext uri="{FF2B5EF4-FFF2-40B4-BE49-F238E27FC236}">
                        <a16:creationId xmlns:a16="http://schemas.microsoft.com/office/drawing/2014/main" id="{23AD22ED-0E62-488C-870E-F5F5F1461E42}"/>
                      </a:ext>
                    </a:extLst>
                  </p:cNvPr>
                  <p:cNvSpPr/>
                  <p:nvPr/>
                </p:nvSpPr>
                <p:spPr>
                  <a:xfrm>
                    <a:off x="8634624" y="2019140"/>
                    <a:ext cx="108000" cy="10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1" name="Elipse 360">
                    <a:extLst>
                      <a:ext uri="{FF2B5EF4-FFF2-40B4-BE49-F238E27FC236}">
                        <a16:creationId xmlns:a16="http://schemas.microsoft.com/office/drawing/2014/main" id="{05073DC2-03F3-462F-B574-CB16E26E1CF9}"/>
                      </a:ext>
                    </a:extLst>
                  </p:cNvPr>
                  <p:cNvSpPr/>
                  <p:nvPr/>
                </p:nvSpPr>
                <p:spPr>
                  <a:xfrm>
                    <a:off x="8569064" y="1531547"/>
                    <a:ext cx="198000" cy="198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2" name="Elipse 361">
                    <a:extLst>
                      <a:ext uri="{FF2B5EF4-FFF2-40B4-BE49-F238E27FC236}">
                        <a16:creationId xmlns:a16="http://schemas.microsoft.com/office/drawing/2014/main" id="{FB216022-4338-43B5-B6EB-98304D2400F9}"/>
                      </a:ext>
                    </a:extLst>
                  </p:cNvPr>
                  <p:cNvSpPr/>
                  <p:nvPr/>
                </p:nvSpPr>
                <p:spPr>
                  <a:xfrm>
                    <a:off x="8202489" y="1633098"/>
                    <a:ext cx="198000" cy="19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363" name="Elipse 362">
                    <a:extLst>
                      <a:ext uri="{FF2B5EF4-FFF2-40B4-BE49-F238E27FC236}">
                        <a16:creationId xmlns:a16="http://schemas.microsoft.com/office/drawing/2014/main" id="{6E85348A-7CCF-435E-BB31-42DEB1F26093}"/>
                      </a:ext>
                    </a:extLst>
                  </p:cNvPr>
                  <p:cNvSpPr/>
                  <p:nvPr/>
                </p:nvSpPr>
                <p:spPr>
                  <a:xfrm>
                    <a:off x="8802165" y="1732098"/>
                    <a:ext cx="198000" cy="19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364" name="Elipse 363">
                    <a:extLst>
                      <a:ext uri="{FF2B5EF4-FFF2-40B4-BE49-F238E27FC236}">
                        <a16:creationId xmlns:a16="http://schemas.microsoft.com/office/drawing/2014/main" id="{6DF9B322-7FB7-4CBB-98ED-1AA861792B09}"/>
                      </a:ext>
                    </a:extLst>
                  </p:cNvPr>
                  <p:cNvSpPr/>
                  <p:nvPr/>
                </p:nvSpPr>
                <p:spPr>
                  <a:xfrm>
                    <a:off x="8466286" y="1760389"/>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5" name="Elipse 364">
                    <a:extLst>
                      <a:ext uri="{FF2B5EF4-FFF2-40B4-BE49-F238E27FC236}">
                        <a16:creationId xmlns:a16="http://schemas.microsoft.com/office/drawing/2014/main" id="{7F2C78B9-1BCD-458B-90F5-0B1284923C65}"/>
                      </a:ext>
                    </a:extLst>
                  </p:cNvPr>
                  <p:cNvSpPr/>
                  <p:nvPr/>
                </p:nvSpPr>
                <p:spPr>
                  <a:xfrm>
                    <a:off x="8657615" y="1776575"/>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6" name="Elipse 365">
                    <a:extLst>
                      <a:ext uri="{FF2B5EF4-FFF2-40B4-BE49-F238E27FC236}">
                        <a16:creationId xmlns:a16="http://schemas.microsoft.com/office/drawing/2014/main" id="{DF7AE901-7627-48D1-A7F4-07BA9FDB4B00}"/>
                      </a:ext>
                    </a:extLst>
                  </p:cNvPr>
                  <p:cNvSpPr/>
                  <p:nvPr/>
                </p:nvSpPr>
                <p:spPr>
                  <a:xfrm>
                    <a:off x="7922736" y="1893473"/>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7" name="Elipse 366">
                    <a:extLst>
                      <a:ext uri="{FF2B5EF4-FFF2-40B4-BE49-F238E27FC236}">
                        <a16:creationId xmlns:a16="http://schemas.microsoft.com/office/drawing/2014/main" id="{5B684289-7FBC-44A2-8650-74421356B777}"/>
                      </a:ext>
                    </a:extLst>
                  </p:cNvPr>
                  <p:cNvSpPr/>
                  <p:nvPr/>
                </p:nvSpPr>
                <p:spPr>
                  <a:xfrm>
                    <a:off x="8126896" y="1448364"/>
                    <a:ext cx="108000" cy="10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8" name="Elipse 367">
                    <a:extLst>
                      <a:ext uri="{FF2B5EF4-FFF2-40B4-BE49-F238E27FC236}">
                        <a16:creationId xmlns:a16="http://schemas.microsoft.com/office/drawing/2014/main" id="{67E1FC14-2CC7-46BA-B290-19DD27289E88}"/>
                      </a:ext>
                    </a:extLst>
                  </p:cNvPr>
                  <p:cNvSpPr/>
                  <p:nvPr/>
                </p:nvSpPr>
                <p:spPr>
                  <a:xfrm>
                    <a:off x="8102405" y="1164278"/>
                    <a:ext cx="108000" cy="108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69" name="Elipse 368">
                    <a:extLst>
                      <a:ext uri="{FF2B5EF4-FFF2-40B4-BE49-F238E27FC236}">
                        <a16:creationId xmlns:a16="http://schemas.microsoft.com/office/drawing/2014/main" id="{916B10AB-FC94-48D7-BF4E-1A843C9619D6}"/>
                      </a:ext>
                    </a:extLst>
                  </p:cNvPr>
                  <p:cNvSpPr/>
                  <p:nvPr/>
                </p:nvSpPr>
                <p:spPr>
                  <a:xfrm>
                    <a:off x="8376286" y="1173278"/>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0" name="Elipse 369">
                    <a:extLst>
                      <a:ext uri="{FF2B5EF4-FFF2-40B4-BE49-F238E27FC236}">
                        <a16:creationId xmlns:a16="http://schemas.microsoft.com/office/drawing/2014/main" id="{7666A909-C2E9-49BA-AB1E-71578A618D3C}"/>
                      </a:ext>
                    </a:extLst>
                  </p:cNvPr>
                  <p:cNvSpPr/>
                  <p:nvPr/>
                </p:nvSpPr>
                <p:spPr>
                  <a:xfrm>
                    <a:off x="8524550" y="832733"/>
                    <a:ext cx="90000" cy="90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1" name="Elipse 370">
                    <a:extLst>
                      <a:ext uri="{FF2B5EF4-FFF2-40B4-BE49-F238E27FC236}">
                        <a16:creationId xmlns:a16="http://schemas.microsoft.com/office/drawing/2014/main" id="{6318ACCB-78FD-47A3-A225-43B17738B962}"/>
                      </a:ext>
                    </a:extLst>
                  </p:cNvPr>
                  <p:cNvSpPr/>
                  <p:nvPr/>
                </p:nvSpPr>
                <p:spPr>
                  <a:xfrm>
                    <a:off x="8043811" y="1541924"/>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2" name="Elipse 371">
                    <a:extLst>
                      <a:ext uri="{FF2B5EF4-FFF2-40B4-BE49-F238E27FC236}">
                        <a16:creationId xmlns:a16="http://schemas.microsoft.com/office/drawing/2014/main" id="{BF28D5BB-9284-4706-9DA1-22D30010BC6A}"/>
                      </a:ext>
                    </a:extLst>
                  </p:cNvPr>
                  <p:cNvSpPr/>
                  <p:nvPr/>
                </p:nvSpPr>
                <p:spPr>
                  <a:xfrm>
                    <a:off x="8169978" y="1846120"/>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3" name="Elipse 372">
                    <a:extLst>
                      <a:ext uri="{FF2B5EF4-FFF2-40B4-BE49-F238E27FC236}">
                        <a16:creationId xmlns:a16="http://schemas.microsoft.com/office/drawing/2014/main" id="{32759753-B227-4562-A5DE-8963A81F6165}"/>
                      </a:ext>
                    </a:extLst>
                  </p:cNvPr>
                  <p:cNvSpPr/>
                  <p:nvPr/>
                </p:nvSpPr>
                <p:spPr>
                  <a:xfrm>
                    <a:off x="8332501" y="2063256"/>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4" name="Elipse 373">
                    <a:extLst>
                      <a:ext uri="{FF2B5EF4-FFF2-40B4-BE49-F238E27FC236}">
                        <a16:creationId xmlns:a16="http://schemas.microsoft.com/office/drawing/2014/main" id="{811F3F41-E28B-46FE-BA4A-7F75F555FE03}"/>
                      </a:ext>
                    </a:extLst>
                  </p:cNvPr>
                  <p:cNvSpPr/>
                  <p:nvPr/>
                </p:nvSpPr>
                <p:spPr>
                  <a:xfrm>
                    <a:off x="8515453" y="2201576"/>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5" name="Elipse 374">
                    <a:extLst>
                      <a:ext uri="{FF2B5EF4-FFF2-40B4-BE49-F238E27FC236}">
                        <a16:creationId xmlns:a16="http://schemas.microsoft.com/office/drawing/2014/main" id="{AE4AF77C-359D-4C03-923C-FCD0FD5C7BC1}"/>
                      </a:ext>
                    </a:extLst>
                  </p:cNvPr>
                  <p:cNvSpPr/>
                  <p:nvPr/>
                </p:nvSpPr>
                <p:spPr>
                  <a:xfrm>
                    <a:off x="8668064" y="2146128"/>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6" name="Elipse 375">
                    <a:extLst>
                      <a:ext uri="{FF2B5EF4-FFF2-40B4-BE49-F238E27FC236}">
                        <a16:creationId xmlns:a16="http://schemas.microsoft.com/office/drawing/2014/main" id="{871A3B41-14BB-49B9-A020-E23F9524716D}"/>
                      </a:ext>
                    </a:extLst>
                  </p:cNvPr>
                  <p:cNvSpPr/>
                  <p:nvPr/>
                </p:nvSpPr>
                <p:spPr>
                  <a:xfrm>
                    <a:off x="8741967" y="1991547"/>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7" name="Elipse 376">
                    <a:extLst>
                      <a:ext uri="{FF2B5EF4-FFF2-40B4-BE49-F238E27FC236}">
                        <a16:creationId xmlns:a16="http://schemas.microsoft.com/office/drawing/2014/main" id="{06BA6702-4690-4254-8D28-86FF839696F7}"/>
                      </a:ext>
                    </a:extLst>
                  </p:cNvPr>
                  <p:cNvSpPr/>
                  <p:nvPr/>
                </p:nvSpPr>
                <p:spPr>
                  <a:xfrm>
                    <a:off x="8630662" y="1928048"/>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8" name="Elipse 377">
                    <a:extLst>
                      <a:ext uri="{FF2B5EF4-FFF2-40B4-BE49-F238E27FC236}">
                        <a16:creationId xmlns:a16="http://schemas.microsoft.com/office/drawing/2014/main" id="{A777F91F-E7A8-48DF-81D3-C53C417DC3E5}"/>
                      </a:ext>
                    </a:extLst>
                  </p:cNvPr>
                  <p:cNvSpPr/>
                  <p:nvPr/>
                </p:nvSpPr>
                <p:spPr>
                  <a:xfrm>
                    <a:off x="8579950" y="1755234"/>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79" name="Elipse 378">
                    <a:extLst>
                      <a:ext uri="{FF2B5EF4-FFF2-40B4-BE49-F238E27FC236}">
                        <a16:creationId xmlns:a16="http://schemas.microsoft.com/office/drawing/2014/main" id="{AF5854C3-20FC-49E4-9B57-4EEAABCF3329}"/>
                      </a:ext>
                    </a:extLst>
                  </p:cNvPr>
                  <p:cNvSpPr/>
                  <p:nvPr/>
                </p:nvSpPr>
                <p:spPr>
                  <a:xfrm>
                    <a:off x="8795309" y="1519391"/>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0" name="Elipse 379">
                    <a:extLst>
                      <a:ext uri="{FF2B5EF4-FFF2-40B4-BE49-F238E27FC236}">
                        <a16:creationId xmlns:a16="http://schemas.microsoft.com/office/drawing/2014/main" id="{2E162CBD-958C-4303-8FC6-FE8878984E7F}"/>
                      </a:ext>
                    </a:extLst>
                  </p:cNvPr>
                  <p:cNvSpPr/>
                  <p:nvPr/>
                </p:nvSpPr>
                <p:spPr>
                  <a:xfrm>
                    <a:off x="8671536" y="1360623"/>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1" name="Elipse 380">
                    <a:extLst>
                      <a:ext uri="{FF2B5EF4-FFF2-40B4-BE49-F238E27FC236}">
                        <a16:creationId xmlns:a16="http://schemas.microsoft.com/office/drawing/2014/main" id="{E2BD86AF-7F9B-4A91-BA06-992A618CBC1C}"/>
                      </a:ext>
                    </a:extLst>
                  </p:cNvPr>
                  <p:cNvSpPr/>
                  <p:nvPr/>
                </p:nvSpPr>
                <p:spPr>
                  <a:xfrm>
                    <a:off x="8366535" y="1455844"/>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2" name="Elipse 381">
                    <a:extLst>
                      <a:ext uri="{FF2B5EF4-FFF2-40B4-BE49-F238E27FC236}">
                        <a16:creationId xmlns:a16="http://schemas.microsoft.com/office/drawing/2014/main" id="{C6BEAFC0-1F2A-43E3-AF5E-878D69B747DE}"/>
                      </a:ext>
                    </a:extLst>
                  </p:cNvPr>
                  <p:cNvSpPr/>
                  <p:nvPr/>
                </p:nvSpPr>
                <p:spPr>
                  <a:xfrm>
                    <a:off x="8359501" y="908926"/>
                    <a:ext cx="72000" cy="72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3" name="Elipse 382">
                    <a:extLst>
                      <a:ext uri="{FF2B5EF4-FFF2-40B4-BE49-F238E27FC236}">
                        <a16:creationId xmlns:a16="http://schemas.microsoft.com/office/drawing/2014/main" id="{59680C05-227B-4ADC-B821-764946C2ACE9}"/>
                      </a:ext>
                    </a:extLst>
                  </p:cNvPr>
                  <p:cNvSpPr/>
                  <p:nvPr/>
                </p:nvSpPr>
                <p:spPr>
                  <a:xfrm>
                    <a:off x="8429574" y="1087117"/>
                    <a:ext cx="72000" cy="72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4" name="Elipse 383">
                    <a:extLst>
                      <a:ext uri="{FF2B5EF4-FFF2-40B4-BE49-F238E27FC236}">
                        <a16:creationId xmlns:a16="http://schemas.microsoft.com/office/drawing/2014/main" id="{3A3DCD5A-0BAA-4127-824F-7239578614A8}"/>
                      </a:ext>
                    </a:extLst>
                  </p:cNvPr>
                  <p:cNvSpPr/>
                  <p:nvPr/>
                </p:nvSpPr>
                <p:spPr>
                  <a:xfrm>
                    <a:off x="8722189" y="2269683"/>
                    <a:ext cx="54000" cy="54000"/>
                  </a:xfrm>
                  <a:prstGeom prst="ellipse">
                    <a:avLst/>
                  </a:prstGeom>
                  <a:solidFill>
                    <a:srgbClr val="E803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5" name="Elipse 384">
                    <a:extLst>
                      <a:ext uri="{FF2B5EF4-FFF2-40B4-BE49-F238E27FC236}">
                        <a16:creationId xmlns:a16="http://schemas.microsoft.com/office/drawing/2014/main" id="{A5A723C6-5D3A-4621-8536-7B341DCCE5E3}"/>
                      </a:ext>
                    </a:extLst>
                  </p:cNvPr>
                  <p:cNvSpPr/>
                  <p:nvPr/>
                </p:nvSpPr>
                <p:spPr>
                  <a:xfrm>
                    <a:off x="8209598" y="1240796"/>
                    <a:ext cx="198000" cy="19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386" name="Elipse 385">
                    <a:extLst>
                      <a:ext uri="{FF2B5EF4-FFF2-40B4-BE49-F238E27FC236}">
                        <a16:creationId xmlns:a16="http://schemas.microsoft.com/office/drawing/2014/main" id="{68271A48-6A0D-4341-BC2E-4EA69E79D8E0}"/>
                      </a:ext>
                    </a:extLst>
                  </p:cNvPr>
                  <p:cNvSpPr/>
                  <p:nvPr/>
                </p:nvSpPr>
                <p:spPr>
                  <a:xfrm>
                    <a:off x="8393268" y="1923691"/>
                    <a:ext cx="216000" cy="216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rgbClr val="E80307"/>
                      </a:solidFill>
                    </a:endParaRPr>
                  </a:p>
                </p:txBody>
              </p:sp>
              <p:sp>
                <p:nvSpPr>
                  <p:cNvPr id="387" name="Elipse 386">
                    <a:extLst>
                      <a:ext uri="{FF2B5EF4-FFF2-40B4-BE49-F238E27FC236}">
                        <a16:creationId xmlns:a16="http://schemas.microsoft.com/office/drawing/2014/main" id="{13457891-951A-45EA-B7AA-09E5C511E14E}"/>
                      </a:ext>
                    </a:extLst>
                  </p:cNvPr>
                  <p:cNvSpPr/>
                  <p:nvPr/>
                </p:nvSpPr>
                <p:spPr>
                  <a:xfrm>
                    <a:off x="8460924" y="1248006"/>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8" name="Elipse 387">
                    <a:extLst>
                      <a:ext uri="{FF2B5EF4-FFF2-40B4-BE49-F238E27FC236}">
                        <a16:creationId xmlns:a16="http://schemas.microsoft.com/office/drawing/2014/main" id="{E61A39B6-8E42-4509-B1C3-7D8242F1E646}"/>
                      </a:ext>
                    </a:extLst>
                  </p:cNvPr>
                  <p:cNvSpPr/>
                  <p:nvPr/>
                </p:nvSpPr>
                <p:spPr>
                  <a:xfrm>
                    <a:off x="8539237" y="1384796"/>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89" name="Elipse 388">
                    <a:extLst>
                      <a:ext uri="{FF2B5EF4-FFF2-40B4-BE49-F238E27FC236}">
                        <a16:creationId xmlns:a16="http://schemas.microsoft.com/office/drawing/2014/main" id="{76FCB7F9-0720-40FA-AC39-036ACFA3F834}"/>
                      </a:ext>
                    </a:extLst>
                  </p:cNvPr>
                  <p:cNvSpPr/>
                  <p:nvPr/>
                </p:nvSpPr>
                <p:spPr>
                  <a:xfrm>
                    <a:off x="8374729" y="1516405"/>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0" name="Elipse 389">
                    <a:extLst>
                      <a:ext uri="{FF2B5EF4-FFF2-40B4-BE49-F238E27FC236}">
                        <a16:creationId xmlns:a16="http://schemas.microsoft.com/office/drawing/2014/main" id="{20CBA60A-8CD8-4CE6-A1CD-474ECEE34078}"/>
                      </a:ext>
                    </a:extLst>
                  </p:cNvPr>
                  <p:cNvSpPr/>
                  <p:nvPr/>
                </p:nvSpPr>
                <p:spPr>
                  <a:xfrm>
                    <a:off x="8084931" y="1594368"/>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1" name="Elipse 390">
                    <a:extLst>
                      <a:ext uri="{FF2B5EF4-FFF2-40B4-BE49-F238E27FC236}">
                        <a16:creationId xmlns:a16="http://schemas.microsoft.com/office/drawing/2014/main" id="{AB1469D2-4C14-4A62-A8F8-724195916C25}"/>
                      </a:ext>
                    </a:extLst>
                  </p:cNvPr>
                  <p:cNvSpPr/>
                  <p:nvPr/>
                </p:nvSpPr>
                <p:spPr>
                  <a:xfrm>
                    <a:off x="7951343" y="1741193"/>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2" name="Elipse 391">
                    <a:extLst>
                      <a:ext uri="{FF2B5EF4-FFF2-40B4-BE49-F238E27FC236}">
                        <a16:creationId xmlns:a16="http://schemas.microsoft.com/office/drawing/2014/main" id="{F8B6C8E4-4E10-436F-BB74-8D62E4CFD62C}"/>
                      </a:ext>
                    </a:extLst>
                  </p:cNvPr>
                  <p:cNvSpPr/>
                  <p:nvPr/>
                </p:nvSpPr>
                <p:spPr>
                  <a:xfrm>
                    <a:off x="8806732" y="1595646"/>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3" name="Elipse 392">
                    <a:extLst>
                      <a:ext uri="{FF2B5EF4-FFF2-40B4-BE49-F238E27FC236}">
                        <a16:creationId xmlns:a16="http://schemas.microsoft.com/office/drawing/2014/main" id="{1294B0C9-13FB-4601-82DF-E3BEA2B58A31}"/>
                      </a:ext>
                    </a:extLst>
                  </p:cNvPr>
                  <p:cNvSpPr/>
                  <p:nvPr/>
                </p:nvSpPr>
                <p:spPr>
                  <a:xfrm>
                    <a:off x="8460924" y="954860"/>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4" name="Elipse 393">
                    <a:extLst>
                      <a:ext uri="{FF2B5EF4-FFF2-40B4-BE49-F238E27FC236}">
                        <a16:creationId xmlns:a16="http://schemas.microsoft.com/office/drawing/2014/main" id="{259E56BD-DD98-4BF8-A481-54FB35B8BF03}"/>
                      </a:ext>
                    </a:extLst>
                  </p:cNvPr>
                  <p:cNvSpPr/>
                  <p:nvPr/>
                </p:nvSpPr>
                <p:spPr>
                  <a:xfrm>
                    <a:off x="8236592" y="1029566"/>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5" name="Elipse 394">
                    <a:extLst>
                      <a:ext uri="{FF2B5EF4-FFF2-40B4-BE49-F238E27FC236}">
                        <a16:creationId xmlns:a16="http://schemas.microsoft.com/office/drawing/2014/main" id="{4AF77D15-AF39-48F0-999B-5481D3466A87}"/>
                      </a:ext>
                    </a:extLst>
                  </p:cNvPr>
                  <p:cNvSpPr/>
                  <p:nvPr/>
                </p:nvSpPr>
                <p:spPr>
                  <a:xfrm>
                    <a:off x="8350501" y="1006036"/>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6" name="Elipse 395">
                    <a:extLst>
                      <a:ext uri="{FF2B5EF4-FFF2-40B4-BE49-F238E27FC236}">
                        <a16:creationId xmlns:a16="http://schemas.microsoft.com/office/drawing/2014/main" id="{20D6F8B6-6978-4DAF-A56E-1BEE63592C18}"/>
                      </a:ext>
                    </a:extLst>
                  </p:cNvPr>
                  <p:cNvSpPr/>
                  <p:nvPr/>
                </p:nvSpPr>
                <p:spPr>
                  <a:xfrm>
                    <a:off x="8144539" y="1927872"/>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7" name="Elipse 396">
                    <a:extLst>
                      <a:ext uri="{FF2B5EF4-FFF2-40B4-BE49-F238E27FC236}">
                        <a16:creationId xmlns:a16="http://schemas.microsoft.com/office/drawing/2014/main" id="{769F62C0-6396-44DF-BE6B-E446CF5FE642}"/>
                      </a:ext>
                    </a:extLst>
                  </p:cNvPr>
                  <p:cNvSpPr/>
                  <p:nvPr/>
                </p:nvSpPr>
                <p:spPr>
                  <a:xfrm>
                    <a:off x="8036068" y="1914002"/>
                    <a:ext cx="90000" cy="90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8" name="Elipse 397">
                    <a:extLst>
                      <a:ext uri="{FF2B5EF4-FFF2-40B4-BE49-F238E27FC236}">
                        <a16:creationId xmlns:a16="http://schemas.microsoft.com/office/drawing/2014/main" id="{0D1C41FE-2B9A-437E-8F75-D531150B3F86}"/>
                      </a:ext>
                    </a:extLst>
                  </p:cNvPr>
                  <p:cNvSpPr/>
                  <p:nvPr/>
                </p:nvSpPr>
                <p:spPr>
                  <a:xfrm>
                    <a:off x="8208958" y="2014603"/>
                    <a:ext cx="90000" cy="90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99" name="Elipse 398">
                    <a:extLst>
                      <a:ext uri="{FF2B5EF4-FFF2-40B4-BE49-F238E27FC236}">
                        <a16:creationId xmlns:a16="http://schemas.microsoft.com/office/drawing/2014/main" id="{9B00A36C-7BEC-4C8B-A64A-FBB88F59C5F8}"/>
                      </a:ext>
                    </a:extLst>
                  </p:cNvPr>
                  <p:cNvSpPr/>
                  <p:nvPr/>
                </p:nvSpPr>
                <p:spPr>
                  <a:xfrm>
                    <a:off x="8320850" y="2146128"/>
                    <a:ext cx="90000" cy="90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0" name="Elipse 399">
                    <a:extLst>
                      <a:ext uri="{FF2B5EF4-FFF2-40B4-BE49-F238E27FC236}">
                        <a16:creationId xmlns:a16="http://schemas.microsoft.com/office/drawing/2014/main" id="{90CA6C8A-0417-4498-8279-12F47A3F3741}"/>
                      </a:ext>
                    </a:extLst>
                  </p:cNvPr>
                  <p:cNvSpPr/>
                  <p:nvPr/>
                </p:nvSpPr>
                <p:spPr>
                  <a:xfrm>
                    <a:off x="8586799" y="2215283"/>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1" name="Elipse 400">
                    <a:extLst>
                      <a:ext uri="{FF2B5EF4-FFF2-40B4-BE49-F238E27FC236}">
                        <a16:creationId xmlns:a16="http://schemas.microsoft.com/office/drawing/2014/main" id="{B89672A4-7E05-4B67-A2E7-F8BCD5B2C250}"/>
                      </a:ext>
                    </a:extLst>
                  </p:cNvPr>
                  <p:cNvSpPr/>
                  <p:nvPr/>
                </p:nvSpPr>
                <p:spPr>
                  <a:xfrm>
                    <a:off x="8698536" y="1863493"/>
                    <a:ext cx="108000" cy="108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2" name="Elipse 401">
                    <a:extLst>
                      <a:ext uri="{FF2B5EF4-FFF2-40B4-BE49-F238E27FC236}">
                        <a16:creationId xmlns:a16="http://schemas.microsoft.com/office/drawing/2014/main" id="{A22011F2-FA9F-42F2-A503-9B74F27100D6}"/>
                      </a:ext>
                    </a:extLst>
                  </p:cNvPr>
                  <p:cNvSpPr/>
                  <p:nvPr/>
                </p:nvSpPr>
                <p:spPr>
                  <a:xfrm>
                    <a:off x="8899465" y="1502364"/>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3" name="Elipse 402">
                    <a:extLst>
                      <a:ext uri="{FF2B5EF4-FFF2-40B4-BE49-F238E27FC236}">
                        <a16:creationId xmlns:a16="http://schemas.microsoft.com/office/drawing/2014/main" id="{D0D887B8-C846-4547-B029-19118C8B455E}"/>
                      </a:ext>
                    </a:extLst>
                  </p:cNvPr>
                  <p:cNvSpPr/>
                  <p:nvPr/>
                </p:nvSpPr>
                <p:spPr>
                  <a:xfrm>
                    <a:off x="8657615" y="838887"/>
                    <a:ext cx="72000" cy="72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4" name="Elipse 403">
                    <a:extLst>
                      <a:ext uri="{FF2B5EF4-FFF2-40B4-BE49-F238E27FC236}">
                        <a16:creationId xmlns:a16="http://schemas.microsoft.com/office/drawing/2014/main" id="{561C7A3E-7CBE-4DEC-BEF4-DDBBF82289D5}"/>
                      </a:ext>
                    </a:extLst>
                  </p:cNvPr>
                  <p:cNvSpPr/>
                  <p:nvPr/>
                </p:nvSpPr>
                <p:spPr>
                  <a:xfrm>
                    <a:off x="8706393" y="2452704"/>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5" name="Elipse 404">
                    <a:extLst>
                      <a:ext uri="{FF2B5EF4-FFF2-40B4-BE49-F238E27FC236}">
                        <a16:creationId xmlns:a16="http://schemas.microsoft.com/office/drawing/2014/main" id="{A1684D96-5AD8-4382-831E-789B8DE56326}"/>
                      </a:ext>
                    </a:extLst>
                  </p:cNvPr>
                  <p:cNvSpPr/>
                  <p:nvPr/>
                </p:nvSpPr>
                <p:spPr>
                  <a:xfrm>
                    <a:off x="9008266" y="1857177"/>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6" name="Elipse 405">
                    <a:extLst>
                      <a:ext uri="{FF2B5EF4-FFF2-40B4-BE49-F238E27FC236}">
                        <a16:creationId xmlns:a16="http://schemas.microsoft.com/office/drawing/2014/main" id="{4CF8166E-0CCB-468E-8B75-BDCD6E15888F}"/>
                      </a:ext>
                    </a:extLst>
                  </p:cNvPr>
                  <p:cNvSpPr/>
                  <p:nvPr/>
                </p:nvSpPr>
                <p:spPr>
                  <a:xfrm>
                    <a:off x="8826411" y="1448364"/>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7" name="Elipse 406">
                    <a:extLst>
                      <a:ext uri="{FF2B5EF4-FFF2-40B4-BE49-F238E27FC236}">
                        <a16:creationId xmlns:a16="http://schemas.microsoft.com/office/drawing/2014/main" id="{EF920DF3-242A-4481-AF63-4EF639F65624}"/>
                      </a:ext>
                    </a:extLst>
                  </p:cNvPr>
                  <p:cNvSpPr/>
                  <p:nvPr/>
                </p:nvSpPr>
                <p:spPr>
                  <a:xfrm>
                    <a:off x="7833928" y="1871347"/>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8" name="Elipse 407">
                    <a:extLst>
                      <a:ext uri="{FF2B5EF4-FFF2-40B4-BE49-F238E27FC236}">
                        <a16:creationId xmlns:a16="http://schemas.microsoft.com/office/drawing/2014/main" id="{7C9C49AA-DEFA-4B49-9E0C-8FD56D63E6AC}"/>
                      </a:ext>
                    </a:extLst>
                  </p:cNvPr>
                  <p:cNvSpPr/>
                  <p:nvPr/>
                </p:nvSpPr>
                <p:spPr>
                  <a:xfrm>
                    <a:off x="8428663" y="1706235"/>
                    <a:ext cx="54000" cy="54000"/>
                  </a:xfrm>
                  <a:prstGeom prst="ellipse">
                    <a:avLst/>
                  </a:prstGeom>
                  <a:solidFill>
                    <a:srgbClr val="F7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409" name="Elipse 408">
                    <a:extLst>
                      <a:ext uri="{FF2B5EF4-FFF2-40B4-BE49-F238E27FC236}">
                        <a16:creationId xmlns:a16="http://schemas.microsoft.com/office/drawing/2014/main" id="{7C45A87F-8091-4C30-8238-E2D34D7A54EB}"/>
                      </a:ext>
                    </a:extLst>
                  </p:cNvPr>
                  <p:cNvSpPr/>
                  <p:nvPr/>
                </p:nvSpPr>
                <p:spPr>
                  <a:xfrm>
                    <a:off x="8721356" y="2185343"/>
                    <a:ext cx="72000" cy="72000"/>
                  </a:xfrm>
                  <a:prstGeom prst="ellipse">
                    <a:avLst/>
                  </a:prstGeom>
                  <a:solidFill>
                    <a:srgbClr val="002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grpSp>
            <p:nvGrpSpPr>
              <p:cNvPr id="311" name="Grupo 310">
                <a:extLst>
                  <a:ext uri="{FF2B5EF4-FFF2-40B4-BE49-F238E27FC236}">
                    <a16:creationId xmlns:a16="http://schemas.microsoft.com/office/drawing/2014/main" id="{544AAAEC-D9E8-4B19-94A3-3785247C187C}"/>
                  </a:ext>
                </a:extLst>
              </p:cNvPr>
              <p:cNvGrpSpPr/>
              <p:nvPr/>
            </p:nvGrpSpPr>
            <p:grpSpPr>
              <a:xfrm>
                <a:off x="1725732" y="774807"/>
                <a:ext cx="3782188" cy="1169235"/>
                <a:chOff x="922128" y="5717930"/>
                <a:chExt cx="4820182" cy="1490124"/>
              </a:xfrm>
            </p:grpSpPr>
            <p:grpSp>
              <p:nvGrpSpPr>
                <p:cNvPr id="312" name="Grupo 311">
                  <a:extLst>
                    <a:ext uri="{FF2B5EF4-FFF2-40B4-BE49-F238E27FC236}">
                      <a16:creationId xmlns:a16="http://schemas.microsoft.com/office/drawing/2014/main" id="{CA6BCA49-05D3-40B6-9E54-9D86E3A251D8}"/>
                    </a:ext>
                  </a:extLst>
                </p:cNvPr>
                <p:cNvGrpSpPr/>
                <p:nvPr/>
              </p:nvGrpSpPr>
              <p:grpSpPr>
                <a:xfrm>
                  <a:off x="3071844" y="5762882"/>
                  <a:ext cx="1283026" cy="1335563"/>
                  <a:chOff x="3071844" y="5762882"/>
                  <a:chExt cx="1283026" cy="1335563"/>
                </a:xfrm>
                <a:solidFill>
                  <a:srgbClr val="034BA2"/>
                </a:solidFill>
              </p:grpSpPr>
              <p:sp>
                <p:nvSpPr>
                  <p:cNvPr id="322" name="Rectángulo 321">
                    <a:extLst>
                      <a:ext uri="{FF2B5EF4-FFF2-40B4-BE49-F238E27FC236}">
                        <a16:creationId xmlns:a16="http://schemas.microsoft.com/office/drawing/2014/main" id="{9B8293F0-8323-4D95-BD90-D292AB15EEAD}"/>
                      </a:ext>
                    </a:extLst>
                  </p:cNvPr>
                  <p:cNvSpPr/>
                  <p:nvPr/>
                </p:nvSpPr>
                <p:spPr>
                  <a:xfrm>
                    <a:off x="3589122" y="5765649"/>
                    <a:ext cx="248781" cy="18528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23" name="Rectángulo 144">
                    <a:extLst>
                      <a:ext uri="{FF2B5EF4-FFF2-40B4-BE49-F238E27FC236}">
                        <a16:creationId xmlns:a16="http://schemas.microsoft.com/office/drawing/2014/main" id="{58CFF2F6-B6FD-4CCF-9AA7-2FC373F3B64E}"/>
                      </a:ext>
                    </a:extLst>
                  </p:cNvPr>
                  <p:cNvSpPr/>
                  <p:nvPr/>
                </p:nvSpPr>
                <p:spPr>
                  <a:xfrm>
                    <a:off x="3071844" y="5765520"/>
                    <a:ext cx="718012" cy="1332925"/>
                  </a:xfrm>
                  <a:custGeom>
                    <a:avLst/>
                    <a:gdLst>
                      <a:gd name="connsiteX0" fmla="*/ 0 w 248781"/>
                      <a:gd name="connsiteY0" fmla="*/ 0 h 1304852"/>
                      <a:gd name="connsiteX1" fmla="*/ 248781 w 248781"/>
                      <a:gd name="connsiteY1" fmla="*/ 0 h 1304852"/>
                      <a:gd name="connsiteX2" fmla="*/ 248781 w 248781"/>
                      <a:gd name="connsiteY2" fmla="*/ 1304852 h 1304852"/>
                      <a:gd name="connsiteX3" fmla="*/ 0 w 248781"/>
                      <a:gd name="connsiteY3" fmla="*/ 1304852 h 1304852"/>
                      <a:gd name="connsiteX4" fmla="*/ 0 w 248781"/>
                      <a:gd name="connsiteY4" fmla="*/ 0 h 1304852"/>
                      <a:gd name="connsiteX0" fmla="*/ 0 w 718012"/>
                      <a:gd name="connsiteY0" fmla="*/ 0 h 1304852"/>
                      <a:gd name="connsiteX1" fmla="*/ 718012 w 718012"/>
                      <a:gd name="connsiteY1" fmla="*/ 108284 h 1304852"/>
                      <a:gd name="connsiteX2" fmla="*/ 248781 w 718012"/>
                      <a:gd name="connsiteY2" fmla="*/ 1304852 h 1304852"/>
                      <a:gd name="connsiteX3" fmla="*/ 0 w 718012"/>
                      <a:gd name="connsiteY3" fmla="*/ 1304852 h 1304852"/>
                      <a:gd name="connsiteX4" fmla="*/ 0 w 718012"/>
                      <a:gd name="connsiteY4" fmla="*/ 0 h 1304852"/>
                      <a:gd name="connsiteX0" fmla="*/ 473242 w 718012"/>
                      <a:gd name="connsiteY0" fmla="*/ 0 h 1228652"/>
                      <a:gd name="connsiteX1" fmla="*/ 718012 w 718012"/>
                      <a:gd name="connsiteY1" fmla="*/ 32084 h 1228652"/>
                      <a:gd name="connsiteX2" fmla="*/ 248781 w 718012"/>
                      <a:gd name="connsiteY2" fmla="*/ 1228652 h 1228652"/>
                      <a:gd name="connsiteX3" fmla="*/ 0 w 718012"/>
                      <a:gd name="connsiteY3" fmla="*/ 1228652 h 1228652"/>
                      <a:gd name="connsiteX4" fmla="*/ 473242 w 718012"/>
                      <a:gd name="connsiteY4" fmla="*/ 0 h 1228652"/>
                      <a:gd name="connsiteX0" fmla="*/ 517358 w 718012"/>
                      <a:gd name="connsiteY0" fmla="*/ 0 h 1332925"/>
                      <a:gd name="connsiteX1" fmla="*/ 718012 w 718012"/>
                      <a:gd name="connsiteY1" fmla="*/ 136357 h 1332925"/>
                      <a:gd name="connsiteX2" fmla="*/ 248781 w 718012"/>
                      <a:gd name="connsiteY2" fmla="*/ 1332925 h 1332925"/>
                      <a:gd name="connsiteX3" fmla="*/ 0 w 718012"/>
                      <a:gd name="connsiteY3" fmla="*/ 1332925 h 1332925"/>
                      <a:gd name="connsiteX4" fmla="*/ 517358 w 718012"/>
                      <a:gd name="connsiteY4" fmla="*/ 0 h 133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012" h="1332925">
                        <a:moveTo>
                          <a:pt x="517358" y="0"/>
                        </a:moveTo>
                        <a:lnTo>
                          <a:pt x="718012" y="136357"/>
                        </a:lnTo>
                        <a:lnTo>
                          <a:pt x="248781" y="1332925"/>
                        </a:lnTo>
                        <a:lnTo>
                          <a:pt x="0" y="1332925"/>
                        </a:lnTo>
                        <a:lnTo>
                          <a:pt x="51735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24" name="Rectángulo 144">
                    <a:extLst>
                      <a:ext uri="{FF2B5EF4-FFF2-40B4-BE49-F238E27FC236}">
                        <a16:creationId xmlns:a16="http://schemas.microsoft.com/office/drawing/2014/main" id="{287CBFC5-3BE3-4521-A39A-759AB603A773}"/>
                      </a:ext>
                    </a:extLst>
                  </p:cNvPr>
                  <p:cNvSpPr/>
                  <p:nvPr/>
                </p:nvSpPr>
                <p:spPr>
                  <a:xfrm flipH="1">
                    <a:off x="3636858" y="5762882"/>
                    <a:ext cx="718012" cy="1332925"/>
                  </a:xfrm>
                  <a:custGeom>
                    <a:avLst/>
                    <a:gdLst>
                      <a:gd name="connsiteX0" fmla="*/ 0 w 248781"/>
                      <a:gd name="connsiteY0" fmla="*/ 0 h 1304852"/>
                      <a:gd name="connsiteX1" fmla="*/ 248781 w 248781"/>
                      <a:gd name="connsiteY1" fmla="*/ 0 h 1304852"/>
                      <a:gd name="connsiteX2" fmla="*/ 248781 w 248781"/>
                      <a:gd name="connsiteY2" fmla="*/ 1304852 h 1304852"/>
                      <a:gd name="connsiteX3" fmla="*/ 0 w 248781"/>
                      <a:gd name="connsiteY3" fmla="*/ 1304852 h 1304852"/>
                      <a:gd name="connsiteX4" fmla="*/ 0 w 248781"/>
                      <a:gd name="connsiteY4" fmla="*/ 0 h 1304852"/>
                      <a:gd name="connsiteX0" fmla="*/ 0 w 718012"/>
                      <a:gd name="connsiteY0" fmla="*/ 0 h 1304852"/>
                      <a:gd name="connsiteX1" fmla="*/ 718012 w 718012"/>
                      <a:gd name="connsiteY1" fmla="*/ 108284 h 1304852"/>
                      <a:gd name="connsiteX2" fmla="*/ 248781 w 718012"/>
                      <a:gd name="connsiteY2" fmla="*/ 1304852 h 1304852"/>
                      <a:gd name="connsiteX3" fmla="*/ 0 w 718012"/>
                      <a:gd name="connsiteY3" fmla="*/ 1304852 h 1304852"/>
                      <a:gd name="connsiteX4" fmla="*/ 0 w 718012"/>
                      <a:gd name="connsiteY4" fmla="*/ 0 h 1304852"/>
                      <a:gd name="connsiteX0" fmla="*/ 473242 w 718012"/>
                      <a:gd name="connsiteY0" fmla="*/ 0 h 1228652"/>
                      <a:gd name="connsiteX1" fmla="*/ 718012 w 718012"/>
                      <a:gd name="connsiteY1" fmla="*/ 32084 h 1228652"/>
                      <a:gd name="connsiteX2" fmla="*/ 248781 w 718012"/>
                      <a:gd name="connsiteY2" fmla="*/ 1228652 h 1228652"/>
                      <a:gd name="connsiteX3" fmla="*/ 0 w 718012"/>
                      <a:gd name="connsiteY3" fmla="*/ 1228652 h 1228652"/>
                      <a:gd name="connsiteX4" fmla="*/ 473242 w 718012"/>
                      <a:gd name="connsiteY4" fmla="*/ 0 h 1228652"/>
                      <a:gd name="connsiteX0" fmla="*/ 517358 w 718012"/>
                      <a:gd name="connsiteY0" fmla="*/ 0 h 1332925"/>
                      <a:gd name="connsiteX1" fmla="*/ 718012 w 718012"/>
                      <a:gd name="connsiteY1" fmla="*/ 136357 h 1332925"/>
                      <a:gd name="connsiteX2" fmla="*/ 248781 w 718012"/>
                      <a:gd name="connsiteY2" fmla="*/ 1332925 h 1332925"/>
                      <a:gd name="connsiteX3" fmla="*/ 0 w 718012"/>
                      <a:gd name="connsiteY3" fmla="*/ 1332925 h 1332925"/>
                      <a:gd name="connsiteX4" fmla="*/ 517358 w 718012"/>
                      <a:gd name="connsiteY4" fmla="*/ 0 h 133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012" h="1332925">
                        <a:moveTo>
                          <a:pt x="517358" y="0"/>
                        </a:moveTo>
                        <a:lnTo>
                          <a:pt x="718012" y="136357"/>
                        </a:lnTo>
                        <a:lnTo>
                          <a:pt x="248781" y="1332925"/>
                        </a:lnTo>
                        <a:lnTo>
                          <a:pt x="0" y="1332925"/>
                        </a:lnTo>
                        <a:lnTo>
                          <a:pt x="51735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25" name="Rectángulo 324">
                    <a:extLst>
                      <a:ext uri="{FF2B5EF4-FFF2-40B4-BE49-F238E27FC236}">
                        <a16:creationId xmlns:a16="http://schemas.microsoft.com/office/drawing/2014/main" id="{BF5B17BE-9FCB-4A20-93CE-2B48CC10FCFA}"/>
                      </a:ext>
                    </a:extLst>
                  </p:cNvPr>
                  <p:cNvSpPr/>
                  <p:nvPr/>
                </p:nvSpPr>
                <p:spPr>
                  <a:xfrm>
                    <a:off x="3388895" y="6572086"/>
                    <a:ext cx="661016" cy="2498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nvGrpSpPr>
                <p:cNvPr id="313" name="Grupo 312">
                  <a:extLst>
                    <a:ext uri="{FF2B5EF4-FFF2-40B4-BE49-F238E27FC236}">
                      <a16:creationId xmlns:a16="http://schemas.microsoft.com/office/drawing/2014/main" id="{1A70CE59-F7C2-4BDA-90A2-8C96C123983C}"/>
                    </a:ext>
                  </a:extLst>
                </p:cNvPr>
                <p:cNvGrpSpPr/>
                <p:nvPr/>
              </p:nvGrpSpPr>
              <p:grpSpPr>
                <a:xfrm>
                  <a:off x="4298557" y="5717930"/>
                  <a:ext cx="1443753" cy="1490124"/>
                  <a:chOff x="4298557" y="5717930"/>
                  <a:chExt cx="1443753" cy="1490124"/>
                </a:xfrm>
                <a:solidFill>
                  <a:srgbClr val="F4C403"/>
                </a:solidFill>
              </p:grpSpPr>
              <p:sp>
                <p:nvSpPr>
                  <p:cNvPr id="320" name="Rectángulo 139">
                    <a:extLst>
                      <a:ext uri="{FF2B5EF4-FFF2-40B4-BE49-F238E27FC236}">
                        <a16:creationId xmlns:a16="http://schemas.microsoft.com/office/drawing/2014/main" id="{2B21D70E-3FB5-48AD-B801-CE7E80589398}"/>
                      </a:ext>
                    </a:extLst>
                  </p:cNvPr>
                  <p:cNvSpPr/>
                  <p:nvPr/>
                </p:nvSpPr>
                <p:spPr>
                  <a:xfrm>
                    <a:off x="4930781" y="6544768"/>
                    <a:ext cx="811529" cy="663286"/>
                  </a:xfrm>
                  <a:custGeom>
                    <a:avLst/>
                    <a:gdLst>
                      <a:gd name="connsiteX0" fmla="*/ 0 w 299258"/>
                      <a:gd name="connsiteY0" fmla="*/ 0 h 657787"/>
                      <a:gd name="connsiteX1" fmla="*/ 299258 w 299258"/>
                      <a:gd name="connsiteY1" fmla="*/ 0 h 657787"/>
                      <a:gd name="connsiteX2" fmla="*/ 299258 w 299258"/>
                      <a:gd name="connsiteY2" fmla="*/ 657787 h 657787"/>
                      <a:gd name="connsiteX3" fmla="*/ 0 w 299258"/>
                      <a:gd name="connsiteY3" fmla="*/ 657787 h 657787"/>
                      <a:gd name="connsiteX4" fmla="*/ 0 w 299258"/>
                      <a:gd name="connsiteY4" fmla="*/ 0 h 657787"/>
                      <a:gd name="connsiteX0" fmla="*/ 0 w 792479"/>
                      <a:gd name="connsiteY0" fmla="*/ 0 h 668870"/>
                      <a:gd name="connsiteX1" fmla="*/ 299258 w 792479"/>
                      <a:gd name="connsiteY1" fmla="*/ 0 h 668870"/>
                      <a:gd name="connsiteX2" fmla="*/ 792479 w 792479"/>
                      <a:gd name="connsiteY2" fmla="*/ 668870 h 668870"/>
                      <a:gd name="connsiteX3" fmla="*/ 0 w 792479"/>
                      <a:gd name="connsiteY3" fmla="*/ 657787 h 668870"/>
                      <a:gd name="connsiteX4" fmla="*/ 0 w 792479"/>
                      <a:gd name="connsiteY4" fmla="*/ 0 h 668870"/>
                      <a:gd name="connsiteX0" fmla="*/ 0 w 792479"/>
                      <a:gd name="connsiteY0" fmla="*/ 0 h 668870"/>
                      <a:gd name="connsiteX1" fmla="*/ 299258 w 792479"/>
                      <a:gd name="connsiteY1" fmla="*/ 0 h 668870"/>
                      <a:gd name="connsiteX2" fmla="*/ 792479 w 792479"/>
                      <a:gd name="connsiteY2" fmla="*/ 668870 h 668870"/>
                      <a:gd name="connsiteX3" fmla="*/ 432262 w 792479"/>
                      <a:gd name="connsiteY3" fmla="*/ 657787 h 668870"/>
                      <a:gd name="connsiteX4" fmla="*/ 0 w 792479"/>
                      <a:gd name="connsiteY4" fmla="*/ 0 h 668870"/>
                      <a:gd name="connsiteX0" fmla="*/ 0 w 803563"/>
                      <a:gd name="connsiteY0" fmla="*/ 5542 h 668870"/>
                      <a:gd name="connsiteX1" fmla="*/ 310342 w 803563"/>
                      <a:gd name="connsiteY1" fmla="*/ 0 h 668870"/>
                      <a:gd name="connsiteX2" fmla="*/ 803563 w 803563"/>
                      <a:gd name="connsiteY2" fmla="*/ 668870 h 668870"/>
                      <a:gd name="connsiteX3" fmla="*/ 443346 w 803563"/>
                      <a:gd name="connsiteY3" fmla="*/ 657787 h 668870"/>
                      <a:gd name="connsiteX4" fmla="*/ 0 w 803563"/>
                      <a:gd name="connsiteY4" fmla="*/ 5542 h 668870"/>
                      <a:gd name="connsiteX0" fmla="*/ 0 w 803563"/>
                      <a:gd name="connsiteY0" fmla="*/ 5542 h 668870"/>
                      <a:gd name="connsiteX1" fmla="*/ 310342 w 803563"/>
                      <a:gd name="connsiteY1" fmla="*/ 0 h 668870"/>
                      <a:gd name="connsiteX2" fmla="*/ 803563 w 803563"/>
                      <a:gd name="connsiteY2" fmla="*/ 668870 h 668870"/>
                      <a:gd name="connsiteX3" fmla="*/ 509848 w 803563"/>
                      <a:gd name="connsiteY3" fmla="*/ 663329 h 668870"/>
                      <a:gd name="connsiteX4" fmla="*/ 0 w 803563"/>
                      <a:gd name="connsiteY4" fmla="*/ 5542 h 668870"/>
                      <a:gd name="connsiteX0" fmla="*/ 0 w 811183"/>
                      <a:gd name="connsiteY0" fmla="*/ 5542 h 665060"/>
                      <a:gd name="connsiteX1" fmla="*/ 310342 w 811183"/>
                      <a:gd name="connsiteY1" fmla="*/ 0 h 665060"/>
                      <a:gd name="connsiteX2" fmla="*/ 811183 w 811183"/>
                      <a:gd name="connsiteY2" fmla="*/ 665060 h 665060"/>
                      <a:gd name="connsiteX3" fmla="*/ 509848 w 811183"/>
                      <a:gd name="connsiteY3" fmla="*/ 663329 h 665060"/>
                      <a:gd name="connsiteX4" fmla="*/ 0 w 811183"/>
                      <a:gd name="connsiteY4" fmla="*/ 5542 h 665060"/>
                      <a:gd name="connsiteX0" fmla="*/ 0 w 811183"/>
                      <a:gd name="connsiteY0" fmla="*/ 1732 h 661250"/>
                      <a:gd name="connsiteX1" fmla="*/ 298912 w 811183"/>
                      <a:gd name="connsiteY1" fmla="*/ 0 h 661250"/>
                      <a:gd name="connsiteX2" fmla="*/ 811183 w 811183"/>
                      <a:gd name="connsiteY2" fmla="*/ 661250 h 661250"/>
                      <a:gd name="connsiteX3" fmla="*/ 509848 w 811183"/>
                      <a:gd name="connsiteY3" fmla="*/ 659519 h 661250"/>
                      <a:gd name="connsiteX4" fmla="*/ 0 w 811183"/>
                      <a:gd name="connsiteY4" fmla="*/ 1732 h 661250"/>
                      <a:gd name="connsiteX0" fmla="*/ 0 w 811530"/>
                      <a:gd name="connsiteY0" fmla="*/ 1732 h 670905"/>
                      <a:gd name="connsiteX1" fmla="*/ 298912 w 811530"/>
                      <a:gd name="connsiteY1" fmla="*/ 0 h 670905"/>
                      <a:gd name="connsiteX2" fmla="*/ 811530 w 811530"/>
                      <a:gd name="connsiteY2" fmla="*/ 670905 h 670905"/>
                      <a:gd name="connsiteX3" fmla="*/ 509848 w 811530"/>
                      <a:gd name="connsiteY3" fmla="*/ 659519 h 670905"/>
                      <a:gd name="connsiteX4" fmla="*/ 0 w 811530"/>
                      <a:gd name="connsiteY4" fmla="*/ 1732 h 670905"/>
                      <a:gd name="connsiteX0" fmla="*/ 0 w 811529"/>
                      <a:gd name="connsiteY0" fmla="*/ 1732 h 663285"/>
                      <a:gd name="connsiteX1" fmla="*/ 298912 w 811529"/>
                      <a:gd name="connsiteY1" fmla="*/ 0 h 663285"/>
                      <a:gd name="connsiteX2" fmla="*/ 811529 w 811529"/>
                      <a:gd name="connsiteY2" fmla="*/ 663285 h 663285"/>
                      <a:gd name="connsiteX3" fmla="*/ 509848 w 811529"/>
                      <a:gd name="connsiteY3" fmla="*/ 659519 h 663285"/>
                      <a:gd name="connsiteX4" fmla="*/ 0 w 811529"/>
                      <a:gd name="connsiteY4" fmla="*/ 1732 h 66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529" h="663285">
                        <a:moveTo>
                          <a:pt x="0" y="1732"/>
                        </a:moveTo>
                        <a:lnTo>
                          <a:pt x="298912" y="0"/>
                        </a:lnTo>
                        <a:lnTo>
                          <a:pt x="811529" y="663285"/>
                        </a:lnTo>
                        <a:lnTo>
                          <a:pt x="509848" y="659519"/>
                        </a:lnTo>
                        <a:lnTo>
                          <a:pt x="0" y="17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sp>
                <p:nvSpPr>
                  <p:cNvPr id="321" name="Círculo: vacío 320">
                    <a:extLst>
                      <a:ext uri="{FF2B5EF4-FFF2-40B4-BE49-F238E27FC236}">
                        <a16:creationId xmlns:a16="http://schemas.microsoft.com/office/drawing/2014/main" id="{DA1C9BFD-354A-48BF-A249-91B470B515A7}"/>
                      </a:ext>
                    </a:extLst>
                  </p:cNvPr>
                  <p:cNvSpPr/>
                  <p:nvPr/>
                </p:nvSpPr>
                <p:spPr>
                  <a:xfrm>
                    <a:off x="4298557" y="5717930"/>
                    <a:ext cx="1397540" cy="1429156"/>
                  </a:xfrm>
                  <a:prstGeom prst="donut">
                    <a:avLst>
                      <a:gd name="adj" fmla="val 1898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chemeClr val="tx1"/>
                      </a:solidFill>
                    </a:endParaRPr>
                  </a:p>
                </p:txBody>
              </p:sp>
            </p:grpSp>
            <p:grpSp>
              <p:nvGrpSpPr>
                <p:cNvPr id="314" name="Grupo 313">
                  <a:extLst>
                    <a:ext uri="{FF2B5EF4-FFF2-40B4-BE49-F238E27FC236}">
                      <a16:creationId xmlns:a16="http://schemas.microsoft.com/office/drawing/2014/main" id="{4BA64F2B-621A-4C98-8383-7B3492984D6F}"/>
                    </a:ext>
                  </a:extLst>
                </p:cNvPr>
                <p:cNvGrpSpPr/>
                <p:nvPr/>
              </p:nvGrpSpPr>
              <p:grpSpPr>
                <a:xfrm>
                  <a:off x="2392340" y="5764240"/>
                  <a:ext cx="587283" cy="1332925"/>
                  <a:chOff x="2392340" y="5764240"/>
                  <a:chExt cx="587283" cy="1332925"/>
                </a:xfrm>
                <a:solidFill>
                  <a:srgbClr val="034BA2"/>
                </a:solidFill>
              </p:grpSpPr>
              <p:sp>
                <p:nvSpPr>
                  <p:cNvPr id="318" name="Rectángulo 317">
                    <a:extLst>
                      <a:ext uri="{FF2B5EF4-FFF2-40B4-BE49-F238E27FC236}">
                        <a16:creationId xmlns:a16="http://schemas.microsoft.com/office/drawing/2014/main" id="{94A17A76-FC30-453B-AE60-851A0D7AD761}"/>
                      </a:ext>
                    </a:extLst>
                  </p:cNvPr>
                  <p:cNvSpPr/>
                  <p:nvPr/>
                </p:nvSpPr>
                <p:spPr>
                  <a:xfrm>
                    <a:off x="2516732" y="6860692"/>
                    <a:ext cx="462891" cy="234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p>
                </p:txBody>
              </p:sp>
              <p:sp>
                <p:nvSpPr>
                  <p:cNvPr id="319" name="Rectángulo 318">
                    <a:extLst>
                      <a:ext uri="{FF2B5EF4-FFF2-40B4-BE49-F238E27FC236}">
                        <a16:creationId xmlns:a16="http://schemas.microsoft.com/office/drawing/2014/main" id="{BA7E799C-6107-46C3-86E6-A68E07742731}"/>
                      </a:ext>
                    </a:extLst>
                  </p:cNvPr>
                  <p:cNvSpPr/>
                  <p:nvPr/>
                </p:nvSpPr>
                <p:spPr>
                  <a:xfrm>
                    <a:off x="2392340" y="5764240"/>
                    <a:ext cx="248782" cy="13329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p>
                </p:txBody>
              </p:sp>
            </p:grpSp>
            <p:grpSp>
              <p:nvGrpSpPr>
                <p:cNvPr id="315" name="Grupo 314">
                  <a:extLst>
                    <a:ext uri="{FF2B5EF4-FFF2-40B4-BE49-F238E27FC236}">
                      <a16:creationId xmlns:a16="http://schemas.microsoft.com/office/drawing/2014/main" id="{9E2F234C-B917-42BA-849A-3C3E8EB2A16E}"/>
                    </a:ext>
                  </a:extLst>
                </p:cNvPr>
                <p:cNvGrpSpPr/>
                <p:nvPr/>
              </p:nvGrpSpPr>
              <p:grpSpPr>
                <a:xfrm>
                  <a:off x="922128" y="5717930"/>
                  <a:ext cx="1459591" cy="1450845"/>
                  <a:chOff x="922128" y="5717930"/>
                  <a:chExt cx="1459591" cy="1450845"/>
                </a:xfrm>
              </p:grpSpPr>
              <p:sp>
                <p:nvSpPr>
                  <p:cNvPr id="316" name="Círculo: vacío 315">
                    <a:extLst>
                      <a:ext uri="{FF2B5EF4-FFF2-40B4-BE49-F238E27FC236}">
                        <a16:creationId xmlns:a16="http://schemas.microsoft.com/office/drawing/2014/main" id="{6EDE24F1-BC68-4488-AE53-E8381ABD88CA}"/>
                      </a:ext>
                    </a:extLst>
                  </p:cNvPr>
                  <p:cNvSpPr/>
                  <p:nvPr/>
                </p:nvSpPr>
                <p:spPr>
                  <a:xfrm>
                    <a:off x="922128" y="5717930"/>
                    <a:ext cx="1442546" cy="1429154"/>
                  </a:xfrm>
                  <a:prstGeom prst="donut">
                    <a:avLst>
                      <a:gd name="adj" fmla="val 17845"/>
                    </a:avLst>
                  </a:prstGeom>
                  <a:solidFill>
                    <a:srgbClr val="034B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a:solidFill>
                        <a:schemeClr val="tx1"/>
                      </a:solidFill>
                    </a:endParaRPr>
                  </a:p>
                </p:txBody>
              </p:sp>
              <p:sp>
                <p:nvSpPr>
                  <p:cNvPr id="317" name="Arco de bloque 316">
                    <a:extLst>
                      <a:ext uri="{FF2B5EF4-FFF2-40B4-BE49-F238E27FC236}">
                        <a16:creationId xmlns:a16="http://schemas.microsoft.com/office/drawing/2014/main" id="{76B9A62A-5F83-4CC3-BE63-543DFB276357}"/>
                      </a:ext>
                    </a:extLst>
                  </p:cNvPr>
                  <p:cNvSpPr/>
                  <p:nvPr/>
                </p:nvSpPr>
                <p:spPr>
                  <a:xfrm rot="5656242">
                    <a:off x="1052534" y="5839589"/>
                    <a:ext cx="1439014" cy="1219357"/>
                  </a:xfrm>
                  <a:prstGeom prst="blockArc">
                    <a:avLst>
                      <a:gd name="adj1" fmla="val 13339887"/>
                      <a:gd name="adj2" fmla="val 18461617"/>
                      <a:gd name="adj3" fmla="val 2456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s-CO" dirty="0">
                      <a:solidFill>
                        <a:schemeClr val="tx1"/>
                      </a:solidFill>
                    </a:endParaRPr>
                  </a:p>
                </p:txBody>
              </p:sp>
            </p:grpSp>
          </p:grpSp>
        </p:grpSp>
        <p:sp>
          <p:nvSpPr>
            <p:cNvPr id="309" name="CuadroTexto 218">
              <a:extLst>
                <a:ext uri="{FF2B5EF4-FFF2-40B4-BE49-F238E27FC236}">
                  <a16:creationId xmlns:a16="http://schemas.microsoft.com/office/drawing/2014/main" id="{7208C3D8-50FC-40BA-8CFB-D51848D41CE6}"/>
                </a:ext>
              </a:extLst>
            </p:cNvPr>
            <p:cNvSpPr txBox="1"/>
            <p:nvPr/>
          </p:nvSpPr>
          <p:spPr>
            <a:xfrm>
              <a:off x="2016834" y="2367234"/>
              <a:ext cx="3284137" cy="296748"/>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1500"/>
                </a:lnSpc>
              </a:pPr>
              <a:r>
                <a:rPr lang="es-CO" sz="1500" b="1" spc="30" dirty="0">
                  <a:solidFill>
                    <a:srgbClr val="034BA2"/>
                  </a:solidFill>
                  <a:latin typeface="Abadi" panose="020B0604020104020204" pitchFamily="34" charset="0"/>
                  <a:cs typeface="Aharoni" panose="02010803020104030203" pitchFamily="2" charset="-79"/>
                </a:rPr>
                <a:t>CARTAGENA DE INDIAS - COLOMBIA</a:t>
              </a:r>
            </a:p>
          </p:txBody>
        </p:sp>
      </p:grpSp>
    </p:spTree>
    <p:extLst>
      <p:ext uri="{BB962C8B-B14F-4D97-AF65-F5344CB8AC3E}">
        <p14:creationId xmlns:p14="http://schemas.microsoft.com/office/powerpoint/2010/main" val="1295037539"/>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TotalTime>
  <Words>415</Words>
  <Application>Microsoft Office PowerPoint</Application>
  <PresentationFormat>Personalizado</PresentationFormat>
  <Paragraphs>47</Paragraphs>
  <Slides>1</Slides>
  <Notes>0</Notes>
  <HiddenSlides>0</HiddenSlides>
  <MMClips>0</MMClips>
  <ScaleCrop>false</ScaleCrop>
  <HeadingPairs>
    <vt:vector size="6" baseType="variant">
      <vt:variant>
        <vt:lpstr>Fuentes usadas</vt:lpstr>
      </vt:variant>
      <vt:variant>
        <vt:i4>12</vt:i4>
      </vt:variant>
      <vt:variant>
        <vt:lpstr>Tema</vt:lpstr>
      </vt:variant>
      <vt:variant>
        <vt:i4>1</vt:i4>
      </vt:variant>
      <vt:variant>
        <vt:lpstr>Títulos de diapositiva</vt:lpstr>
      </vt:variant>
      <vt:variant>
        <vt:i4>1</vt:i4>
      </vt:variant>
    </vt:vector>
  </HeadingPairs>
  <TitlesOfParts>
    <vt:vector size="14" baseType="lpstr">
      <vt:lpstr>Abadi</vt:lpstr>
      <vt:lpstr>Ancizar Sans Bold</vt:lpstr>
      <vt:lpstr>Ancizar Sans Bold Italic</vt:lpstr>
      <vt:lpstr>Ancizar Sans Light</vt:lpstr>
      <vt:lpstr>Ancizar Sans Regular</vt:lpstr>
      <vt:lpstr>Ancizar Sans Regular Italic</vt:lpstr>
      <vt:lpstr>Arial</vt:lpstr>
      <vt:lpstr>Calibri</vt:lpstr>
      <vt:lpstr>Calibri Light</vt:lpstr>
      <vt:lpstr>Carlito</vt:lpstr>
      <vt:lpstr>MADE Outer Sans Alt</vt:lpstr>
      <vt:lpstr>Typo Grotesk Rounded</vt:lpstr>
      <vt:lpstr>Tema de Office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Andrés Felipe Beltrán Rodriguez</dc:creator>
  <cp:lastModifiedBy>Andrés Felipe Beltrán Rodriguez</cp:lastModifiedBy>
  <cp:revision>2</cp:revision>
  <dcterms:created xsi:type="dcterms:W3CDTF">2021-09-14T02:20:14Z</dcterms:created>
  <dcterms:modified xsi:type="dcterms:W3CDTF">2021-09-14T02:32:55Z</dcterms:modified>
</cp:coreProperties>
</file>

<file path=docProps/thumbnail.jpeg>
</file>